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6" r:id="rId4"/>
    <p:sldMasterId id="2147483838" r:id="rId5"/>
  </p:sldMasterIdLst>
  <p:notesMasterIdLst>
    <p:notesMasterId r:id="rId13"/>
  </p:notesMasterIdLst>
  <p:sldIdLst>
    <p:sldId id="256" r:id="rId6"/>
    <p:sldId id="2147483486" r:id="rId7"/>
    <p:sldId id="2147483492" r:id="rId8"/>
    <p:sldId id="2147483476" r:id="rId9"/>
    <p:sldId id="2147483477" r:id="rId10"/>
    <p:sldId id="2147483491" r:id="rId11"/>
    <p:sldId id="2147483490"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751A5717-8A18-D17A-5B17-4684FF9E1225}" name="Smoot, Daniel [USA]" initials="SD" userId="S::627217@bah.com::3978bdd3-a6af-432c-8591-8b24f2584245" providerId="AD"/>
  <p188:author id="{8201A423-4616-0713-D471-8B40289A96E0}" name="Sciupac, Maia [USA]" initials="" userId="S::595459@bah.com::d810b9c3-e27e-435c-92f8-5f6c595be4f6" providerId="AD"/>
  <p188:author id="{8507CD27-6337-7E54-17C9-67113CF65848}" name="de Vulpillieres, Voop [USA]" initials="Ld" userId="S::608101@bah.com::132e50b8-01e6-4d84-aed9-ea5c4c631645" providerId="AD"/>
  <p188:author id="{7C7E792B-58C5-2654-8EE0-A11F02766ED4}" name="Golden, Sydney [USA]" initials="G[" userId="S::620830@bah.com::af6b5c89-3cd8-4c1b-9dec-9948f0090382" providerId="AD"/>
  <p188:author id="{1358E268-8C4A-BB78-E758-E2D890644156}" name="Jaime, Brandon [USA]" initials="BJ" userId="S::627973@bah.com::0f309c8a-b718-4e68-a70f-6cc4f0ce6be1" providerId="AD"/>
  <p188:author id="{4147AC6A-5188-B3C7-BC39-BD8C5E8B7F8B}" name="Freim, Jessica [USA]" initials="JF" userId="S::640867@bah.com::3abc00ea-eb19-477f-8244-f1d713611809" providerId="AD"/>
  <p188:author id="{FEEB85AC-D287-DE3C-15FD-8306A82C7E22}" name="Avrutina, Sasha [USA]" initials="" userId="S::628152@bah.com::dd4083c1-0beb-4b1e-a8dd-4a40ce2d5122" providerId="AD"/>
  <p188:author id="{C64569CE-53B6-FBCF-1100-40FCE323B7F3}" name="Martin, Aviva [USA]" initials="M[" userId="S::629839@bah.com::dafacf22-7567-497c-ac76-7acb7164e950" providerId="AD"/>
  <p188:author id="{4D997FEC-4C3B-C62C-CB56-3F83935C8705}" name="Riddell, Kylie [USA]" initials="" userId="S::607279@bah.com::47572b24-c0d4-42da-a001-be6b9ce4a908" providerId="AD"/>
  <p188:author id="{182192F2-2941-90C8-DD7E-81E72302B84F}" name="Hepburn, Sarah [USA]" initials="HS" userId="S::638409@bah.com::eb0c3cf5-8127-4fa5-94f6-70e9fe9b914e" providerId="AD"/>
  <p188:author id="{C7E925F3-7D8F-916F-9A39-FABD6A3A21FD}" name="Tappouni, Amar [USA]" initials="T[" userId="S::516065@bah.com::88ae69dd-b20e-4fa2-90a0-26f00d8214ee" providerId="AD"/>
  <p188:author id="{66D26BFD-D9FE-2762-0884-44CF6B48155F}" name="Holland, Shelly [USA]" initials="H[" userId="S::590417@bah.com::9458bf6d-db51-4fa6-b35a-e4add29b45f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4D0"/>
    <a:srgbClr val="F9BE3C"/>
    <a:srgbClr val="E6E6E4"/>
    <a:srgbClr val="F5F4F3"/>
    <a:srgbClr val="221F20"/>
    <a:srgbClr val="007900"/>
    <a:srgbClr val="FFFFFF"/>
    <a:srgbClr val="2F689A"/>
    <a:srgbClr val="05070C"/>
    <a:srgbClr val="0813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660B408-B3CF-4A94-85FC-2B1E0A45F4A2}">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E8807B0-BDC4-7045-B9D7-789ABDE36457}" type="datetimeFigureOut">
              <a:rPr lang="en-US" smtClean="0"/>
              <a:t>9/7/2025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FA3C071-D432-8947-A8B2-702451C84C97}" type="slidenum">
              <a:rPr lang="en-US" smtClean="0"/>
              <a:t>‹#›</a:t>
            </a:fld>
            <a:endParaRPr lang="en-US"/>
          </a:p>
        </p:txBody>
      </p:sp>
    </p:spTree>
    <p:extLst>
      <p:ext uri="{BB962C8B-B14F-4D97-AF65-F5344CB8AC3E}">
        <p14:creationId xmlns:p14="http://schemas.microsoft.com/office/powerpoint/2010/main" val="149773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le Slide - 1">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22E187D-2E97-3791-B0AF-E883579B3620}"/>
              </a:ext>
            </a:extLst>
          </p:cNvPr>
          <p:cNvPicPr>
            <a:picLocks noChangeAspect="1"/>
          </p:cNvPicPr>
          <p:nvPr userDrawn="1"/>
        </p:nvPicPr>
        <p:blipFill>
          <a:blip r:embed="rId2"/>
          <a:srcRect t="10609" b="10609"/>
          <a:stretch/>
        </p:blipFill>
        <p:spPr>
          <a:xfrm flipH="1">
            <a:off x="2004" y="0"/>
            <a:ext cx="12189995" cy="6402410"/>
          </a:xfrm>
          <a:prstGeom prst="rect">
            <a:avLst/>
          </a:prstGeom>
        </p:spPr>
      </p:pic>
      <p:sp>
        <p:nvSpPr>
          <p:cNvPr id="18" name="Rectangle 17">
            <a:extLst>
              <a:ext uri="{FF2B5EF4-FFF2-40B4-BE49-F238E27FC236}">
                <a16:creationId xmlns:a16="http://schemas.microsoft.com/office/drawing/2014/main" id="{7D3AFAEC-CFBF-1444-EA87-E4698FE99F5B}"/>
              </a:ext>
            </a:extLst>
          </p:cNvPr>
          <p:cNvSpPr/>
          <p:nvPr userDrawn="1"/>
        </p:nvSpPr>
        <p:spPr>
          <a:xfrm>
            <a:off x="0" y="6402410"/>
            <a:ext cx="12192000" cy="455590"/>
          </a:xfrm>
          <a:prstGeom prst="rect">
            <a:avLst/>
          </a:prstGeom>
          <a:solidFill>
            <a:srgbClr val="22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D63992A-8980-F871-9ACE-40229C8EE8BD}"/>
              </a:ext>
            </a:extLst>
          </p:cNvPr>
          <p:cNvSpPr txBox="1"/>
          <p:nvPr userDrawn="1"/>
        </p:nvSpPr>
        <p:spPr>
          <a:xfrm>
            <a:off x="207990" y="6522483"/>
            <a:ext cx="6705766" cy="215444"/>
          </a:xfrm>
          <a:prstGeom prst="rect">
            <a:avLst/>
          </a:prstGeom>
          <a:noFill/>
        </p:spPr>
        <p:txBody>
          <a:bodyPr wrap="square" lIns="0" rtlCol="0" anchor="ctr">
            <a:spAutoFit/>
          </a:bodyPr>
          <a:lstStyle/>
          <a:p>
            <a:r>
              <a:rPr lang="en-US" sz="800">
                <a:solidFill>
                  <a:schemeClr val="bg1"/>
                </a:solidFill>
                <a:latin typeface="Arial" panose="020B0604020202020204" pitchFamily="34" charset="0"/>
                <a:cs typeface="Arial" panose="020B0604020202020204" pitchFamily="34" charset="0"/>
              </a:rPr>
              <a:t>Copyright © 2025 U.S. ARMY</a:t>
            </a:r>
          </a:p>
        </p:txBody>
      </p:sp>
      <p:cxnSp>
        <p:nvCxnSpPr>
          <p:cNvPr id="22" name="Straight Connector 21">
            <a:extLst>
              <a:ext uri="{FF2B5EF4-FFF2-40B4-BE49-F238E27FC236}">
                <a16:creationId xmlns:a16="http://schemas.microsoft.com/office/drawing/2014/main" id="{A3F0935E-EC01-880F-C92D-838D3E759D89}"/>
              </a:ext>
            </a:extLst>
          </p:cNvPr>
          <p:cNvCxnSpPr>
            <a:cxnSpLocks/>
          </p:cNvCxnSpPr>
          <p:nvPr userDrawn="1"/>
        </p:nvCxnSpPr>
        <p:spPr>
          <a:xfrm>
            <a:off x="1003" y="6402409"/>
            <a:ext cx="12189994" cy="0"/>
          </a:xfrm>
          <a:prstGeom prst="line">
            <a:avLst/>
          </a:prstGeom>
          <a:ln w="25400">
            <a:solidFill>
              <a:srgbClr val="F9BE3C"/>
            </a:solidFill>
          </a:ln>
        </p:spPr>
        <p:style>
          <a:lnRef idx="1">
            <a:schemeClr val="accent1"/>
          </a:lnRef>
          <a:fillRef idx="0">
            <a:schemeClr val="accent1"/>
          </a:fillRef>
          <a:effectRef idx="0">
            <a:schemeClr val="accent1"/>
          </a:effectRef>
          <a:fontRef idx="minor">
            <a:schemeClr val="tx1"/>
          </a:fontRef>
        </p:style>
      </p:cxnSp>
      <p:sp>
        <p:nvSpPr>
          <p:cNvPr id="6" name="Title 47">
            <a:extLst>
              <a:ext uri="{FF2B5EF4-FFF2-40B4-BE49-F238E27FC236}">
                <a16:creationId xmlns:a16="http://schemas.microsoft.com/office/drawing/2014/main" id="{1C31B8D9-4D64-14DF-700B-CC8FC60D487A}"/>
              </a:ext>
            </a:extLst>
          </p:cNvPr>
          <p:cNvSpPr>
            <a:spLocks noGrp="1"/>
          </p:cNvSpPr>
          <p:nvPr>
            <p:ph type="ctrTitle" hasCustomPrompt="1"/>
          </p:nvPr>
        </p:nvSpPr>
        <p:spPr>
          <a:xfrm>
            <a:off x="726967" y="2115232"/>
            <a:ext cx="6471001" cy="2867259"/>
          </a:xfrm>
        </p:spPr>
        <p:txBody>
          <a:bodyPr bIns="0"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6600" b="1" dirty="0">
                <a:solidFill>
                  <a:schemeClr val="bg1"/>
                </a:solidFill>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a:t>Click to </a:t>
            </a:r>
            <a:br>
              <a:rPr lang="en-US"/>
            </a:br>
            <a:r>
              <a:rPr lang="en-US"/>
              <a:t>Add Title</a:t>
            </a:r>
          </a:p>
        </p:txBody>
      </p:sp>
      <p:sp>
        <p:nvSpPr>
          <p:cNvPr id="7" name="Text Placeholder 49">
            <a:extLst>
              <a:ext uri="{FF2B5EF4-FFF2-40B4-BE49-F238E27FC236}">
                <a16:creationId xmlns:a16="http://schemas.microsoft.com/office/drawing/2014/main" id="{687A8FEA-1570-AE94-F953-33A1191AB9BA}"/>
              </a:ext>
            </a:extLst>
          </p:cNvPr>
          <p:cNvSpPr>
            <a:spLocks noGrp="1"/>
          </p:cNvSpPr>
          <p:nvPr>
            <p:ph type="body" sz="quarter" idx="14"/>
          </p:nvPr>
        </p:nvSpPr>
        <p:spPr>
          <a:xfrm>
            <a:off x="727075" y="4991817"/>
            <a:ext cx="6470650" cy="461665"/>
          </a:xfrm>
        </p:spPr>
        <p:txBody>
          <a:bodyPr>
            <a:spAutoFit/>
          </a:bodyPr>
          <a:lstStyle>
            <a:lvl1pPr marL="0" indent="0">
              <a:buNone/>
              <a:defRPr lang="en-US" sz="2400" b="0" i="1" dirty="0">
                <a:solidFill>
                  <a:schemeClr val="accent3"/>
                </a:solidFill>
              </a:defRPr>
            </a:lvl1pPr>
          </a:lstStyle>
          <a:p>
            <a:pPr marL="182880" lvl="0" indent="-182880"/>
            <a:endParaRPr lang="en-US"/>
          </a:p>
        </p:txBody>
      </p:sp>
      <p:grpSp>
        <p:nvGrpSpPr>
          <p:cNvPr id="4" name="Group 3">
            <a:extLst>
              <a:ext uri="{FF2B5EF4-FFF2-40B4-BE49-F238E27FC236}">
                <a16:creationId xmlns:a16="http://schemas.microsoft.com/office/drawing/2014/main" id="{127FE08F-B1D0-0DE1-016C-57C10E74749B}"/>
              </a:ext>
            </a:extLst>
          </p:cNvPr>
          <p:cNvGrpSpPr/>
          <p:nvPr userDrawn="1"/>
        </p:nvGrpSpPr>
        <p:grpSpPr>
          <a:xfrm>
            <a:off x="10652773" y="5575967"/>
            <a:ext cx="1246372" cy="570833"/>
            <a:chOff x="10652773" y="5575967"/>
            <a:chExt cx="1246372" cy="570833"/>
          </a:xfrm>
        </p:grpSpPr>
        <p:pic>
          <p:nvPicPr>
            <p:cNvPr id="5" name="Graphic 4">
              <a:extLst>
                <a:ext uri="{FF2B5EF4-FFF2-40B4-BE49-F238E27FC236}">
                  <a16:creationId xmlns:a16="http://schemas.microsoft.com/office/drawing/2014/main" id="{B20CD4AF-42EC-85EE-BE66-AD5B5E15D5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62039" y="5595787"/>
              <a:ext cx="637106" cy="551011"/>
            </a:xfrm>
            <a:prstGeom prst="rect">
              <a:avLst/>
            </a:prstGeom>
          </p:spPr>
        </p:pic>
        <p:pic>
          <p:nvPicPr>
            <p:cNvPr id="8" name="Picture 7" descr="Logo&#10;&#10;AI-generated content may be incorrect.">
              <a:extLst>
                <a:ext uri="{FF2B5EF4-FFF2-40B4-BE49-F238E27FC236}">
                  <a16:creationId xmlns:a16="http://schemas.microsoft.com/office/drawing/2014/main" id="{EA7B7542-237A-2167-107B-88BED201C7DA}"/>
                </a:ext>
              </a:extLst>
            </p:cNvPr>
            <p:cNvPicPr>
              <a:picLocks noChangeAspect="1"/>
            </p:cNvPicPr>
            <p:nvPr/>
          </p:nvPicPr>
          <p:blipFill>
            <a:blip r:embed="rId5"/>
            <a:srcRect l="11192" t="8956" r="11026" b="9582"/>
            <a:stretch>
              <a:fillRect/>
            </a:stretch>
          </p:blipFill>
          <p:spPr>
            <a:xfrm>
              <a:off x="10652773" y="5575967"/>
              <a:ext cx="457201" cy="570833"/>
            </a:xfrm>
            <a:prstGeom prst="rect">
              <a:avLst/>
            </a:prstGeom>
          </p:spPr>
        </p:pic>
      </p:grpSp>
      <p:sp>
        <p:nvSpPr>
          <p:cNvPr id="9" name="TextBox 8">
            <a:extLst>
              <a:ext uri="{FF2B5EF4-FFF2-40B4-BE49-F238E27FC236}">
                <a16:creationId xmlns:a16="http://schemas.microsoft.com/office/drawing/2014/main" id="{FDDFFD24-509E-6ABD-8CC4-57A0C1CEE013}"/>
              </a:ext>
            </a:extLst>
          </p:cNvPr>
          <p:cNvSpPr txBox="1"/>
          <p:nvPr userDrawn="1"/>
        </p:nvSpPr>
        <p:spPr>
          <a:xfrm>
            <a:off x="9667784" y="6535947"/>
            <a:ext cx="1053800" cy="209985"/>
          </a:xfrm>
          <a:prstGeom prst="rect">
            <a:avLst/>
          </a:prstGeom>
          <a:noFill/>
          <a:effectLst/>
        </p:spPr>
        <p:txBody>
          <a:bodyPr wrap="square" tIns="0" rIns="0" bIns="0" rtlCol="0" anchor="t">
            <a:noAutofit/>
          </a:bodyPr>
          <a:lstStyle/>
          <a:p>
            <a:pPr algn="l"/>
            <a:r>
              <a:rPr lang="en-US" sz="1200">
                <a:solidFill>
                  <a:schemeClr val="accent3"/>
                </a:solidFill>
                <a:latin typeface="Arial" panose="020B0604020202020204" pitchFamily="34" charset="0"/>
                <a:cs typeface="Arial" panose="020B0604020202020204" pitchFamily="34" charset="0"/>
              </a:rPr>
              <a:t>Last Updated</a:t>
            </a:r>
            <a:endParaRPr lang="en-US" sz="1200" i="0">
              <a:solidFill>
                <a:schemeClr val="accent3"/>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22838E7-94C4-3B7B-215D-0F8D2BF9D6E0}"/>
              </a:ext>
            </a:extLst>
          </p:cNvPr>
          <p:cNvPicPr>
            <a:picLocks noChangeAspect="1"/>
          </p:cNvPicPr>
          <p:nvPr userDrawn="1"/>
        </p:nvPicPr>
        <p:blipFill>
          <a:blip r:embed="rId6"/>
          <a:srcRect/>
          <a:stretch/>
        </p:blipFill>
        <p:spPr>
          <a:xfrm>
            <a:off x="10070345" y="362858"/>
            <a:ext cx="1828800" cy="607706"/>
          </a:xfrm>
          <a:prstGeom prst="rect">
            <a:avLst/>
          </a:prstGeom>
          <a:effectLst>
            <a:outerShdw blurRad="284065" dir="2700000" algn="tl" rotWithShape="0">
              <a:prstClr val="black">
                <a:alpha val="40000"/>
              </a:prstClr>
            </a:outerShdw>
          </a:effectLst>
        </p:spPr>
      </p:pic>
      <p:sp>
        <p:nvSpPr>
          <p:cNvPr id="3" name="Text Placeholder 5">
            <a:extLst>
              <a:ext uri="{FF2B5EF4-FFF2-40B4-BE49-F238E27FC236}">
                <a16:creationId xmlns:a16="http://schemas.microsoft.com/office/drawing/2014/main" id="{45731AB6-763E-343C-2FB4-E23A8D050248}"/>
              </a:ext>
            </a:extLst>
          </p:cNvPr>
          <p:cNvSpPr>
            <a:spLocks noGrp="1"/>
          </p:cNvSpPr>
          <p:nvPr>
            <p:ph type="body" sz="quarter" idx="18" hasCustomPrompt="1"/>
          </p:nvPr>
        </p:nvSpPr>
        <p:spPr>
          <a:xfrm>
            <a:off x="10750416" y="6531664"/>
            <a:ext cx="1370661" cy="210312"/>
          </a:xfrm>
          <a:noFill/>
          <a:effectLst/>
        </p:spPr>
        <p:txBody>
          <a:bodyPr wrap="square" lIns="0" tIns="0" rIns="0" bIns="0" rtlCol="0" anchor="ctr" anchorCtr="0">
            <a:noAutofit/>
          </a:bodyPr>
          <a:lstStyle>
            <a:lvl1pPr marL="0" indent="0">
              <a:buNone/>
              <a:defRPr lang="en-US" sz="1200" b="0" dirty="0">
                <a:solidFill>
                  <a:schemeClr val="bg1"/>
                </a:solidFill>
              </a:defRPr>
            </a:lvl1pPr>
          </a:lstStyle>
          <a:p>
            <a:pPr marL="0" lvl="0"/>
            <a:r>
              <a:rPr lang="en-US"/>
              <a:t>Month Year</a:t>
            </a:r>
          </a:p>
        </p:txBody>
      </p:sp>
      <p:sp>
        <p:nvSpPr>
          <p:cNvPr id="21" name="Text Placeholder 8">
            <a:extLst>
              <a:ext uri="{FF2B5EF4-FFF2-40B4-BE49-F238E27FC236}">
                <a16:creationId xmlns:a16="http://schemas.microsoft.com/office/drawing/2014/main" id="{9F935D60-5CC4-A11B-94CD-435D15D86514}"/>
              </a:ext>
            </a:extLst>
          </p:cNvPr>
          <p:cNvSpPr>
            <a:spLocks noGrp="1"/>
          </p:cNvSpPr>
          <p:nvPr>
            <p:ph type="body" sz="quarter" idx="25" hasCustomPrompt="1"/>
          </p:nvPr>
        </p:nvSpPr>
        <p:spPr>
          <a:xfrm>
            <a:off x="5500688" y="30868"/>
            <a:ext cx="1190625" cy="203133"/>
          </a:xfrm>
          <a:noFill/>
        </p:spPr>
        <p:txBody>
          <a:bodyPr wrap="square" rIns="0" anchor="ctr">
            <a:spAutoFit/>
          </a:bodyPr>
          <a:lstStyle>
            <a:lvl1pPr marL="0" indent="0" algn="ctr">
              <a:buNone/>
              <a:defRPr lang="en-US" sz="800" b="1" i="0" dirty="0">
                <a:solidFill>
                  <a:schemeClr val="bg1"/>
                </a:solidFill>
              </a:defRPr>
            </a:lvl1pPr>
          </a:lstStyle>
          <a:p>
            <a:pPr lvl="0" algn="ctr">
              <a:lnSpc>
                <a:spcPct val="90000"/>
              </a:lnSpc>
            </a:pPr>
            <a:r>
              <a:rPr lang="en-US"/>
              <a:t>Classification</a:t>
            </a:r>
          </a:p>
        </p:txBody>
      </p:sp>
      <p:sp>
        <p:nvSpPr>
          <p:cNvPr id="23" name="Text Placeholder 8">
            <a:extLst>
              <a:ext uri="{FF2B5EF4-FFF2-40B4-BE49-F238E27FC236}">
                <a16:creationId xmlns:a16="http://schemas.microsoft.com/office/drawing/2014/main" id="{C675CE1B-39C8-D20C-6088-7FF41FB6D7C7}"/>
              </a:ext>
            </a:extLst>
          </p:cNvPr>
          <p:cNvSpPr>
            <a:spLocks noGrp="1"/>
          </p:cNvSpPr>
          <p:nvPr>
            <p:ph type="body" sz="quarter" idx="26" hasCustomPrompt="1"/>
          </p:nvPr>
        </p:nvSpPr>
        <p:spPr>
          <a:xfrm>
            <a:off x="5500688" y="6602584"/>
            <a:ext cx="1190625" cy="203133"/>
          </a:xfrm>
          <a:noFill/>
        </p:spPr>
        <p:txBody>
          <a:bodyPr wrap="square" rIns="0" anchor="ctr">
            <a:spAutoFit/>
          </a:bodyPr>
          <a:lstStyle>
            <a:lvl1pPr marL="0" indent="0" algn="ctr">
              <a:buNone/>
              <a:defRPr lang="en-US" sz="800" b="1" i="0" dirty="0">
                <a:solidFill>
                  <a:schemeClr val="bg1"/>
                </a:solidFill>
              </a:defRPr>
            </a:lvl1pPr>
          </a:lstStyle>
          <a:p>
            <a:pPr lvl="0" algn="ctr">
              <a:lnSpc>
                <a:spcPct val="90000"/>
              </a:lnSpc>
            </a:pPr>
            <a:r>
              <a:rPr lang="en-US"/>
              <a:t>Classification</a:t>
            </a:r>
          </a:p>
        </p:txBody>
      </p:sp>
    </p:spTree>
    <p:extLst>
      <p:ext uri="{BB962C8B-B14F-4D97-AF65-F5344CB8AC3E}">
        <p14:creationId xmlns:p14="http://schemas.microsoft.com/office/powerpoint/2010/main" val="3717619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0538B3F4-448B-1F08-F598-6547B4A38846}"/>
              </a:ext>
            </a:extLst>
          </p:cNvPr>
          <p:cNvSpPr>
            <a:spLocks noGrp="1"/>
          </p:cNvSpPr>
          <p:nvPr>
            <p:ph type="sldNum" sz="quarter" idx="4"/>
          </p:nvPr>
        </p:nvSpPr>
        <p:spPr>
          <a:xfrm>
            <a:off x="11673384" y="6447642"/>
            <a:ext cx="408835" cy="365125"/>
          </a:xfrm>
          <a:prstGeom prst="rect">
            <a:avLst/>
          </a:prstGeom>
        </p:spPr>
        <p:txBody>
          <a:bodyPr vert="horz" lIns="0" tIns="45720" rIns="91440" bIns="45720" rtlCol="0" anchor="ctr"/>
          <a:lstStyle>
            <a:lvl1pPr algn="r">
              <a:defRPr sz="1200" b="0">
                <a:solidFill>
                  <a:schemeClr val="bg1"/>
                </a:solidFill>
                <a:latin typeface="Arial" panose="020B0604020202020204" pitchFamily="34" charset="0"/>
                <a:cs typeface="Arial" panose="020B0604020202020204" pitchFamily="34" charset="0"/>
              </a:defRPr>
            </a:lvl1pPr>
          </a:lstStyle>
          <a:p>
            <a:fld id="{C2386979-62AF-554E-85EF-845783AD7AED}" type="slidenum">
              <a:rPr lang="en-US" smtClean="0"/>
              <a:pPr/>
              <a:t>‹#›</a:t>
            </a:fld>
            <a:endParaRPr lang="en-US"/>
          </a:p>
        </p:txBody>
      </p:sp>
      <p:sp>
        <p:nvSpPr>
          <p:cNvPr id="8" name="Text Placeholder 2">
            <a:extLst>
              <a:ext uri="{FF2B5EF4-FFF2-40B4-BE49-F238E27FC236}">
                <a16:creationId xmlns:a16="http://schemas.microsoft.com/office/drawing/2014/main" id="{B6B91DAE-CBBC-756F-7A83-DCAEA46EA23C}"/>
              </a:ext>
            </a:extLst>
          </p:cNvPr>
          <p:cNvSpPr>
            <a:spLocks noGrp="1"/>
          </p:cNvSpPr>
          <p:nvPr>
            <p:ph idx="23"/>
          </p:nvPr>
        </p:nvSpPr>
        <p:spPr>
          <a:xfrm>
            <a:off x="201691" y="1753482"/>
            <a:ext cx="11767478" cy="4377179"/>
          </a:xfrm>
          <a:prstGeom prst="rect">
            <a:avLst/>
          </a:prstGeom>
        </p:spPr>
        <p:txBody>
          <a:bodyPr>
            <a:normAutofit/>
          </a:bodyPr>
          <a:lstStyle>
            <a:lvl1pPr marL="0" marR="0" indent="0" algn="l" defTabSz="914400" rtl="0" eaLnBrk="1" fontAlgn="auto" latinLnBrk="0" hangingPunct="1">
              <a:lnSpc>
                <a:spcPct val="100000"/>
              </a:lnSpc>
              <a:spcBef>
                <a:spcPts val="500"/>
              </a:spcBef>
              <a:spcAft>
                <a:spcPts val="300"/>
              </a:spcAft>
              <a:buClr>
                <a:srgbClr val="F9BE3C"/>
              </a:buClr>
              <a:buSzTx/>
              <a:buFont typeface="Wingdings" pitchFamily="2" charset="2"/>
              <a:buNone/>
              <a:tabLst/>
              <a:defRPr/>
            </a:lvl1pPr>
            <a:lvl2pPr marL="5029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lvl2pPr>
            <a:lvl3pPr marL="9601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lvl3pPr>
            <a:lvl4pPr marL="14173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lvl4pPr>
            <a:lvl5pPr marL="18745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lvl5pPr>
          </a:lstStyle>
          <a:p>
            <a:pPr lvl="0">
              <a:lnSpc>
                <a:spcPct val="100000"/>
              </a:lnSpc>
              <a:spcAft>
                <a:spcPts val="300"/>
              </a:spcAft>
            </a:pPr>
            <a:r>
              <a:rPr lang="en-US"/>
              <a:t>Click to edit Master text styles</a:t>
            </a:r>
          </a:p>
          <a:p>
            <a:pPr marL="0" marR="0" lvl="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lang="en-US"/>
              <a:t>First level</a:t>
            </a:r>
          </a:p>
          <a:p>
            <a:pPr lvl="1">
              <a:lnSpc>
                <a:spcPct val="100000"/>
              </a:lnSpc>
              <a:spcAft>
                <a:spcPts val="300"/>
              </a:spcAft>
            </a:pPr>
            <a:r>
              <a:rPr lang="en-US"/>
              <a:t>Second level</a:t>
            </a:r>
          </a:p>
          <a:p>
            <a:pPr lvl="2">
              <a:lnSpc>
                <a:spcPct val="100000"/>
              </a:lnSpc>
              <a:spcAft>
                <a:spcPts val="300"/>
              </a:spcAft>
            </a:pPr>
            <a:r>
              <a:rPr lang="en-US"/>
              <a:t>Third level</a:t>
            </a:r>
          </a:p>
          <a:p>
            <a:pPr lvl="3">
              <a:lnSpc>
                <a:spcPct val="100000"/>
              </a:lnSpc>
              <a:spcAft>
                <a:spcPts val="300"/>
              </a:spcAft>
            </a:pPr>
            <a:r>
              <a:rPr lang="en-US"/>
              <a:t>Fourth level</a:t>
            </a:r>
          </a:p>
          <a:p>
            <a:pPr lvl="4">
              <a:lnSpc>
                <a:spcPct val="100000"/>
              </a:lnSpc>
              <a:spcAft>
                <a:spcPts val="300"/>
              </a:spcAft>
            </a:pPr>
            <a:r>
              <a:rPr lang="en-US"/>
              <a:t>Fifth level</a:t>
            </a:r>
          </a:p>
        </p:txBody>
      </p:sp>
      <p:sp>
        <p:nvSpPr>
          <p:cNvPr id="11" name="Content Placeholder 2">
            <a:extLst>
              <a:ext uri="{FF2B5EF4-FFF2-40B4-BE49-F238E27FC236}">
                <a16:creationId xmlns:a16="http://schemas.microsoft.com/office/drawing/2014/main" id="{191B823C-7809-917D-A937-6F8E90381FE5}"/>
              </a:ext>
            </a:extLst>
          </p:cNvPr>
          <p:cNvSpPr>
            <a:spLocks noGrp="1"/>
          </p:cNvSpPr>
          <p:nvPr>
            <p:ph sz="quarter" idx="20" hasCustomPrompt="1"/>
          </p:nvPr>
        </p:nvSpPr>
        <p:spPr>
          <a:xfrm>
            <a:off x="201691" y="209005"/>
            <a:ext cx="9902170" cy="207522"/>
          </a:xfrm>
          <a:noFill/>
        </p:spPr>
        <p:txBody>
          <a:bodyPr lIns="0" bIns="0" anchor="ctr">
            <a:normAutofit/>
          </a:bodyPr>
          <a:lstStyle>
            <a:lvl1pPr>
              <a:defRPr lang="en-US" b="1">
                <a:solidFill>
                  <a:schemeClr val="accent3"/>
                </a:solidFill>
              </a:defRPr>
            </a:lvl1pPr>
          </a:lstStyle>
          <a:p>
            <a:pPr marL="0" lvl="0" indent="0">
              <a:buNone/>
            </a:pPr>
            <a:r>
              <a:rPr lang="en-US"/>
              <a:t>CLICK TO EDIT SECTION TITLE</a:t>
            </a:r>
          </a:p>
        </p:txBody>
      </p:sp>
      <p:sp>
        <p:nvSpPr>
          <p:cNvPr id="14" name="Title 24">
            <a:extLst>
              <a:ext uri="{FF2B5EF4-FFF2-40B4-BE49-F238E27FC236}">
                <a16:creationId xmlns:a16="http://schemas.microsoft.com/office/drawing/2014/main" id="{FA0F9B95-8422-99B3-4236-C6C007205EF3}"/>
              </a:ext>
            </a:extLst>
          </p:cNvPr>
          <p:cNvSpPr>
            <a:spLocks noGrp="1"/>
          </p:cNvSpPr>
          <p:nvPr>
            <p:ph type="title"/>
          </p:nvPr>
        </p:nvSpPr>
        <p:spPr>
          <a:xfrm>
            <a:off x="201692" y="485344"/>
            <a:ext cx="9901532" cy="332399"/>
          </a:xfrm>
          <a:noFill/>
        </p:spPr>
        <p:txBody>
          <a:bodyPr vert="horz" wrap="square" lIns="0" tIns="0" rIns="0" bIns="0" rtlCol="0" anchor="b">
            <a:spAutoFit/>
          </a:bodyPr>
          <a:lstStyle>
            <a:lvl1pPr>
              <a:defRPr lang="en-US" sz="2400" b="1" dirty="0">
                <a:solidFill>
                  <a:srgbClr val="221F20"/>
                </a:solidFill>
                <a:cs typeface="+mn-cs"/>
              </a:defRPr>
            </a:lvl1pPr>
          </a:lstStyle>
          <a:p>
            <a:pPr marL="0" lvl="0" indent="-228600">
              <a:buClr>
                <a:srgbClr val="F9BE3C"/>
              </a:buClr>
              <a:buFont typeface="Wingdings" pitchFamily="2" charset="2"/>
            </a:pPr>
            <a:r>
              <a:rPr lang="en-US"/>
              <a:t>Click to edit Master title style</a:t>
            </a:r>
          </a:p>
        </p:txBody>
      </p:sp>
      <p:sp>
        <p:nvSpPr>
          <p:cNvPr id="15" name="Content Placeholder 11">
            <a:extLst>
              <a:ext uri="{FF2B5EF4-FFF2-40B4-BE49-F238E27FC236}">
                <a16:creationId xmlns:a16="http://schemas.microsoft.com/office/drawing/2014/main" id="{DFFDAD5C-476F-6BCD-3BF7-A7B0D55F6708}"/>
              </a:ext>
            </a:extLst>
          </p:cNvPr>
          <p:cNvSpPr>
            <a:spLocks noGrp="1"/>
          </p:cNvSpPr>
          <p:nvPr>
            <p:ph sz="quarter" idx="24" hasCustomPrompt="1"/>
          </p:nvPr>
        </p:nvSpPr>
        <p:spPr>
          <a:xfrm>
            <a:off x="201692" y="1082790"/>
            <a:ext cx="11767478" cy="540553"/>
          </a:xfrm>
          <a:noFill/>
        </p:spPr>
        <p:txBody>
          <a:bodyPr lIns="0">
            <a:normAutofit/>
          </a:bodyPr>
          <a:lstStyle>
            <a:lvl1pPr marL="0" indent="0">
              <a:buNone/>
              <a:defRPr lang="en-US" sz="1600" b="0"/>
            </a:lvl1pPr>
          </a:lstStyle>
          <a:p>
            <a:r>
              <a:rPr lang="en-US"/>
              <a:t>Click to edit master subtitle style</a:t>
            </a:r>
          </a:p>
        </p:txBody>
      </p:sp>
      <p:sp>
        <p:nvSpPr>
          <p:cNvPr id="2" name="Text Placeholder 8">
            <a:extLst>
              <a:ext uri="{FF2B5EF4-FFF2-40B4-BE49-F238E27FC236}">
                <a16:creationId xmlns:a16="http://schemas.microsoft.com/office/drawing/2014/main" id="{86BAA096-6496-35D9-9E37-50DB94E764A2}"/>
              </a:ext>
            </a:extLst>
          </p:cNvPr>
          <p:cNvSpPr>
            <a:spLocks noGrp="1"/>
          </p:cNvSpPr>
          <p:nvPr>
            <p:ph type="body" sz="quarter" idx="25" hasCustomPrompt="1"/>
          </p:nvPr>
        </p:nvSpPr>
        <p:spPr>
          <a:xfrm>
            <a:off x="5500688" y="30868"/>
            <a:ext cx="1190625" cy="203133"/>
          </a:xfrm>
          <a:noFill/>
        </p:spPr>
        <p:txBody>
          <a:bodyPr wrap="square" rIns="0" anchor="ctr">
            <a:spAutoFit/>
          </a:bodyPr>
          <a:lstStyle>
            <a:lvl1pPr marL="0" indent="0" algn="ctr">
              <a:buNone/>
              <a:defRPr lang="en-US" sz="800" b="1" i="0" dirty="0"/>
            </a:lvl1pPr>
          </a:lstStyle>
          <a:p>
            <a:pPr lvl="0" algn="ctr">
              <a:lnSpc>
                <a:spcPct val="90000"/>
              </a:lnSpc>
            </a:pPr>
            <a:r>
              <a:rPr lang="en-US"/>
              <a:t>Classification</a:t>
            </a:r>
          </a:p>
        </p:txBody>
      </p:sp>
      <p:sp>
        <p:nvSpPr>
          <p:cNvPr id="4" name="Text Placeholder 8">
            <a:extLst>
              <a:ext uri="{FF2B5EF4-FFF2-40B4-BE49-F238E27FC236}">
                <a16:creationId xmlns:a16="http://schemas.microsoft.com/office/drawing/2014/main" id="{A956FCD5-2211-AFF6-159E-EEB3C0A09719}"/>
              </a:ext>
            </a:extLst>
          </p:cNvPr>
          <p:cNvSpPr>
            <a:spLocks noGrp="1"/>
          </p:cNvSpPr>
          <p:nvPr>
            <p:ph type="body" sz="quarter" idx="26" hasCustomPrompt="1"/>
          </p:nvPr>
        </p:nvSpPr>
        <p:spPr>
          <a:xfrm>
            <a:off x="5500688" y="6602584"/>
            <a:ext cx="1190625" cy="203133"/>
          </a:xfrm>
          <a:noFill/>
        </p:spPr>
        <p:txBody>
          <a:bodyPr wrap="square" rIns="0" anchor="ctr">
            <a:spAutoFit/>
          </a:bodyPr>
          <a:lstStyle>
            <a:lvl1pPr marL="0" indent="0" algn="ctr">
              <a:buNone/>
              <a:defRPr lang="en-US" sz="800" b="1" i="0" dirty="0">
                <a:solidFill>
                  <a:schemeClr val="bg1"/>
                </a:solidFill>
              </a:defRPr>
            </a:lvl1pPr>
          </a:lstStyle>
          <a:p>
            <a:pPr lvl="0" algn="ctr">
              <a:lnSpc>
                <a:spcPct val="90000"/>
              </a:lnSpc>
            </a:pPr>
            <a:r>
              <a:rPr lang="en-US"/>
              <a:t>Classification</a:t>
            </a:r>
          </a:p>
        </p:txBody>
      </p:sp>
    </p:spTree>
    <p:extLst>
      <p:ext uri="{BB962C8B-B14F-4D97-AF65-F5344CB8AC3E}">
        <p14:creationId xmlns:p14="http://schemas.microsoft.com/office/powerpoint/2010/main" val="1803907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D6931E4-BD0F-CB07-5ADB-1310F11662E9}"/>
              </a:ext>
            </a:extLst>
          </p:cNvPr>
          <p:cNvSpPr>
            <a:spLocks/>
          </p:cNvSpPr>
          <p:nvPr userDrawn="1"/>
        </p:nvSpPr>
        <p:spPr>
          <a:xfrm>
            <a:off x="7300048" y="933450"/>
            <a:ext cx="4891952" cy="5458804"/>
          </a:xfrm>
          <a:prstGeom prst="rect">
            <a:avLst/>
          </a:prstGeom>
          <a:solidFill>
            <a:schemeClr val="accent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endParaRPr lang="en-US" sz="1600">
              <a:solidFill>
                <a:schemeClr val="tx1"/>
              </a:solidFill>
              <a:latin typeface="Helvetica Neue Thin" panose="020B0403020202020204" pitchFamily="34" charset="0"/>
              <a:ea typeface="Helvetica Neue Thin" panose="020B0403020202020204" pitchFamily="34" charset="0"/>
            </a:endParaRPr>
          </a:p>
        </p:txBody>
      </p:sp>
      <p:sp>
        <p:nvSpPr>
          <p:cNvPr id="26" name="Text Placeholder 2">
            <a:extLst>
              <a:ext uri="{FF2B5EF4-FFF2-40B4-BE49-F238E27FC236}">
                <a16:creationId xmlns:a16="http://schemas.microsoft.com/office/drawing/2014/main" id="{CD2FAEB9-251F-0AA6-B21A-698B095F7E37}"/>
              </a:ext>
            </a:extLst>
          </p:cNvPr>
          <p:cNvSpPr>
            <a:spLocks noGrp="1"/>
          </p:cNvSpPr>
          <p:nvPr>
            <p:ph idx="1"/>
          </p:nvPr>
        </p:nvSpPr>
        <p:spPr>
          <a:xfrm>
            <a:off x="201691" y="1753482"/>
            <a:ext cx="6769042" cy="4377179"/>
          </a:xfrm>
          <a:prstGeom prst="rect">
            <a:avLst/>
          </a:prstGeom>
        </p:spPr>
        <p:txBody>
          <a:bodyPr>
            <a:normAutofit/>
          </a:bodyPr>
          <a:lstStyle>
            <a:lvl1pPr marL="0" marR="0" indent="0" algn="l" defTabSz="914400" rtl="0" eaLnBrk="1" fontAlgn="auto" latinLnBrk="0" hangingPunct="1">
              <a:lnSpc>
                <a:spcPct val="100000"/>
              </a:lnSpc>
              <a:spcBef>
                <a:spcPts val="500"/>
              </a:spcBef>
              <a:spcAft>
                <a:spcPts val="300"/>
              </a:spcAft>
              <a:buClr>
                <a:srgbClr val="F9BE3C"/>
              </a:buClr>
              <a:buSzTx/>
              <a:buFont typeface="Wingdings" pitchFamily="2" charset="2"/>
              <a:buNone/>
              <a:tabLst/>
              <a:defRPr/>
            </a:lvl1pPr>
            <a:lvl2pPr marL="5029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lvl2pPr>
            <a:lvl3pPr marL="9601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lvl3pPr>
            <a:lvl4pPr marL="14173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lvl4pPr>
            <a:lvl5pPr marL="18745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lvl5pPr>
          </a:lstStyle>
          <a:p>
            <a:pPr lvl="0">
              <a:lnSpc>
                <a:spcPct val="100000"/>
              </a:lnSpc>
              <a:spcAft>
                <a:spcPts val="300"/>
              </a:spcAft>
            </a:pPr>
            <a:r>
              <a:rPr lang="en-US"/>
              <a:t>Click to edit Master text styles</a:t>
            </a:r>
          </a:p>
          <a:p>
            <a:pPr marL="0" marR="0" lvl="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lang="en-US"/>
              <a:t>First level</a:t>
            </a:r>
          </a:p>
          <a:p>
            <a:pPr lvl="1">
              <a:lnSpc>
                <a:spcPct val="100000"/>
              </a:lnSpc>
              <a:spcAft>
                <a:spcPts val="300"/>
              </a:spcAft>
            </a:pPr>
            <a:r>
              <a:rPr lang="en-US"/>
              <a:t>Second level</a:t>
            </a:r>
          </a:p>
          <a:p>
            <a:pPr lvl="2">
              <a:lnSpc>
                <a:spcPct val="100000"/>
              </a:lnSpc>
              <a:spcAft>
                <a:spcPts val="300"/>
              </a:spcAft>
            </a:pPr>
            <a:r>
              <a:rPr lang="en-US"/>
              <a:t>Third level</a:t>
            </a:r>
          </a:p>
          <a:p>
            <a:pPr lvl="3">
              <a:lnSpc>
                <a:spcPct val="100000"/>
              </a:lnSpc>
              <a:spcAft>
                <a:spcPts val="300"/>
              </a:spcAft>
            </a:pPr>
            <a:r>
              <a:rPr lang="en-US"/>
              <a:t>Fourth level</a:t>
            </a:r>
          </a:p>
          <a:p>
            <a:pPr lvl="4">
              <a:lnSpc>
                <a:spcPct val="100000"/>
              </a:lnSpc>
              <a:spcAft>
                <a:spcPts val="300"/>
              </a:spcAft>
            </a:pPr>
            <a:r>
              <a:rPr lang="en-US"/>
              <a:t>Fifth level</a:t>
            </a:r>
          </a:p>
        </p:txBody>
      </p:sp>
      <p:sp>
        <p:nvSpPr>
          <p:cNvPr id="32" name="Picture Placeholder 8">
            <a:extLst>
              <a:ext uri="{FF2B5EF4-FFF2-40B4-BE49-F238E27FC236}">
                <a16:creationId xmlns:a16="http://schemas.microsoft.com/office/drawing/2014/main" id="{E73672BF-B516-EC54-B409-A5CB4B189E02}"/>
              </a:ext>
            </a:extLst>
          </p:cNvPr>
          <p:cNvSpPr>
            <a:spLocks noGrp="1"/>
          </p:cNvSpPr>
          <p:nvPr>
            <p:ph type="pic" sz="quarter" idx="13" hasCustomPrompt="1"/>
          </p:nvPr>
        </p:nvSpPr>
        <p:spPr>
          <a:xfrm>
            <a:off x="7592992" y="1218959"/>
            <a:ext cx="4282634" cy="4911703"/>
          </a:xfrm>
          <a:prstGeom prst="rect">
            <a:avLst/>
          </a:prstGeom>
        </p:spPr>
        <p:txBody>
          <a:bodyPr anchor="ctr">
            <a:normAutofit/>
          </a:bodyPr>
          <a:lstStyle>
            <a:lvl1pPr algn="ctr">
              <a:defRPr lang="en-US" b="0" dirty="0"/>
            </a:lvl1pPr>
          </a:lstStyle>
          <a:p>
            <a:pPr marL="0" lvl="0">
              <a:spcBef>
                <a:spcPct val="0"/>
              </a:spcBef>
              <a:buNone/>
            </a:pPr>
            <a:r>
              <a:rPr lang="en-US"/>
              <a:t>Click the icon to add a picture</a:t>
            </a:r>
          </a:p>
        </p:txBody>
      </p:sp>
      <p:sp>
        <p:nvSpPr>
          <p:cNvPr id="4" name="Slide Number Placeholder 5">
            <a:extLst>
              <a:ext uri="{FF2B5EF4-FFF2-40B4-BE49-F238E27FC236}">
                <a16:creationId xmlns:a16="http://schemas.microsoft.com/office/drawing/2014/main" id="{30C3548F-49B3-BC32-42E6-3BA93ABDE8C8}"/>
              </a:ext>
            </a:extLst>
          </p:cNvPr>
          <p:cNvSpPr>
            <a:spLocks noGrp="1"/>
          </p:cNvSpPr>
          <p:nvPr>
            <p:ph type="sldNum" sz="quarter" idx="4"/>
          </p:nvPr>
        </p:nvSpPr>
        <p:spPr>
          <a:xfrm>
            <a:off x="11673384" y="6447642"/>
            <a:ext cx="408835" cy="365125"/>
          </a:xfrm>
          <a:prstGeom prst="rect">
            <a:avLst/>
          </a:prstGeom>
        </p:spPr>
        <p:txBody>
          <a:bodyPr vert="horz" lIns="0" tIns="45720" rIns="91440" bIns="45720" rtlCol="0" anchor="ctr"/>
          <a:lstStyle>
            <a:lvl1pPr algn="r">
              <a:defRPr sz="1200" b="0">
                <a:solidFill>
                  <a:schemeClr val="bg1"/>
                </a:solidFill>
                <a:latin typeface="Arial" panose="020B0604020202020204" pitchFamily="34" charset="0"/>
                <a:cs typeface="Arial" panose="020B0604020202020204" pitchFamily="34" charset="0"/>
              </a:defRPr>
            </a:lvl1pPr>
          </a:lstStyle>
          <a:p>
            <a:fld id="{C2386979-62AF-554E-85EF-845783AD7AED}" type="slidenum">
              <a:rPr lang="en-US" smtClean="0"/>
              <a:pPr/>
              <a:t>‹#›</a:t>
            </a:fld>
            <a:endParaRPr lang="en-US"/>
          </a:p>
        </p:txBody>
      </p:sp>
      <p:sp>
        <p:nvSpPr>
          <p:cNvPr id="12" name="Content Placeholder 2">
            <a:extLst>
              <a:ext uri="{FF2B5EF4-FFF2-40B4-BE49-F238E27FC236}">
                <a16:creationId xmlns:a16="http://schemas.microsoft.com/office/drawing/2014/main" id="{FE10CAF3-59E9-184C-35A0-57B93AD61198}"/>
              </a:ext>
            </a:extLst>
          </p:cNvPr>
          <p:cNvSpPr>
            <a:spLocks noGrp="1"/>
          </p:cNvSpPr>
          <p:nvPr>
            <p:ph sz="quarter" idx="20" hasCustomPrompt="1"/>
          </p:nvPr>
        </p:nvSpPr>
        <p:spPr>
          <a:xfrm>
            <a:off x="201691" y="209005"/>
            <a:ext cx="9902170" cy="207522"/>
          </a:xfrm>
          <a:noFill/>
        </p:spPr>
        <p:txBody>
          <a:bodyPr lIns="0" bIns="0" anchor="ctr">
            <a:normAutofit/>
          </a:bodyPr>
          <a:lstStyle>
            <a:lvl1pPr>
              <a:defRPr lang="en-US" b="1">
                <a:solidFill>
                  <a:schemeClr val="accent3"/>
                </a:solidFill>
              </a:defRPr>
            </a:lvl1pPr>
          </a:lstStyle>
          <a:p>
            <a:pPr marL="0" lvl="0" indent="0">
              <a:buNone/>
            </a:pPr>
            <a:r>
              <a:rPr lang="en-US"/>
              <a:t>CLICK TO EDIT SECTION TITLE</a:t>
            </a:r>
          </a:p>
        </p:txBody>
      </p:sp>
      <p:sp>
        <p:nvSpPr>
          <p:cNvPr id="13" name="Title 24">
            <a:extLst>
              <a:ext uri="{FF2B5EF4-FFF2-40B4-BE49-F238E27FC236}">
                <a16:creationId xmlns:a16="http://schemas.microsoft.com/office/drawing/2014/main" id="{F02D598A-C991-4796-DFBB-321B4B64B347}"/>
              </a:ext>
            </a:extLst>
          </p:cNvPr>
          <p:cNvSpPr>
            <a:spLocks noGrp="1"/>
          </p:cNvSpPr>
          <p:nvPr>
            <p:ph type="title"/>
          </p:nvPr>
        </p:nvSpPr>
        <p:spPr>
          <a:xfrm>
            <a:off x="201692" y="485344"/>
            <a:ext cx="9901532" cy="332399"/>
          </a:xfrm>
          <a:noFill/>
        </p:spPr>
        <p:txBody>
          <a:bodyPr vert="horz" wrap="square" lIns="0" tIns="0" rIns="0" bIns="0" rtlCol="0" anchor="b">
            <a:spAutoFit/>
          </a:bodyPr>
          <a:lstStyle>
            <a:lvl1pPr>
              <a:defRPr lang="en-US" sz="2400" b="1" dirty="0">
                <a:solidFill>
                  <a:srgbClr val="221F20"/>
                </a:solidFill>
                <a:cs typeface="+mn-cs"/>
              </a:defRPr>
            </a:lvl1pPr>
          </a:lstStyle>
          <a:p>
            <a:pPr marL="0" lvl="0" indent="-228600">
              <a:buClr>
                <a:srgbClr val="F9BE3C"/>
              </a:buClr>
              <a:buFont typeface="Wingdings" pitchFamily="2" charset="2"/>
            </a:pPr>
            <a:r>
              <a:rPr lang="en-US"/>
              <a:t>Click to edit Master title style</a:t>
            </a:r>
          </a:p>
        </p:txBody>
      </p:sp>
      <p:sp>
        <p:nvSpPr>
          <p:cNvPr id="2" name="Content Placeholder 11">
            <a:extLst>
              <a:ext uri="{FF2B5EF4-FFF2-40B4-BE49-F238E27FC236}">
                <a16:creationId xmlns:a16="http://schemas.microsoft.com/office/drawing/2014/main" id="{3A6E4CA6-D4AC-2A9C-6F32-BEFCEF7D87AB}"/>
              </a:ext>
            </a:extLst>
          </p:cNvPr>
          <p:cNvSpPr>
            <a:spLocks noGrp="1"/>
          </p:cNvSpPr>
          <p:nvPr>
            <p:ph sz="quarter" idx="24" hasCustomPrompt="1"/>
          </p:nvPr>
        </p:nvSpPr>
        <p:spPr>
          <a:xfrm>
            <a:off x="201692" y="1082790"/>
            <a:ext cx="6781982" cy="540553"/>
          </a:xfrm>
          <a:noFill/>
        </p:spPr>
        <p:txBody>
          <a:bodyPr lIns="0">
            <a:normAutofit/>
          </a:bodyPr>
          <a:lstStyle>
            <a:lvl1pPr marL="0" indent="0">
              <a:buNone/>
              <a:defRPr lang="en-US" sz="1600" b="0"/>
            </a:lvl1pPr>
          </a:lstStyle>
          <a:p>
            <a:r>
              <a:rPr lang="en-US"/>
              <a:t>Click to edit master subtitle style</a:t>
            </a:r>
          </a:p>
        </p:txBody>
      </p:sp>
      <p:sp>
        <p:nvSpPr>
          <p:cNvPr id="3" name="Text Placeholder 8">
            <a:extLst>
              <a:ext uri="{FF2B5EF4-FFF2-40B4-BE49-F238E27FC236}">
                <a16:creationId xmlns:a16="http://schemas.microsoft.com/office/drawing/2014/main" id="{685637C4-DAB4-9D00-8C6D-E2B6C230D09F}"/>
              </a:ext>
            </a:extLst>
          </p:cNvPr>
          <p:cNvSpPr>
            <a:spLocks noGrp="1"/>
          </p:cNvSpPr>
          <p:nvPr>
            <p:ph type="body" sz="quarter" idx="25" hasCustomPrompt="1"/>
          </p:nvPr>
        </p:nvSpPr>
        <p:spPr>
          <a:xfrm>
            <a:off x="5500688" y="30868"/>
            <a:ext cx="1190625" cy="203133"/>
          </a:xfrm>
          <a:noFill/>
        </p:spPr>
        <p:txBody>
          <a:bodyPr wrap="square" rIns="0" anchor="ctr">
            <a:spAutoFit/>
          </a:bodyPr>
          <a:lstStyle>
            <a:lvl1pPr marL="0" indent="0" algn="ctr">
              <a:buNone/>
              <a:defRPr lang="en-US" sz="800" b="1" i="0" dirty="0"/>
            </a:lvl1pPr>
          </a:lstStyle>
          <a:p>
            <a:pPr lvl="0" algn="ctr">
              <a:lnSpc>
                <a:spcPct val="90000"/>
              </a:lnSpc>
            </a:pPr>
            <a:r>
              <a:rPr lang="en-US"/>
              <a:t>Classification</a:t>
            </a:r>
          </a:p>
        </p:txBody>
      </p:sp>
      <p:sp>
        <p:nvSpPr>
          <p:cNvPr id="5" name="Text Placeholder 8">
            <a:extLst>
              <a:ext uri="{FF2B5EF4-FFF2-40B4-BE49-F238E27FC236}">
                <a16:creationId xmlns:a16="http://schemas.microsoft.com/office/drawing/2014/main" id="{AA83C91D-B132-ADC6-E604-0AB443B0AA83}"/>
              </a:ext>
            </a:extLst>
          </p:cNvPr>
          <p:cNvSpPr>
            <a:spLocks noGrp="1"/>
          </p:cNvSpPr>
          <p:nvPr>
            <p:ph type="body" sz="quarter" idx="26" hasCustomPrompt="1"/>
          </p:nvPr>
        </p:nvSpPr>
        <p:spPr>
          <a:xfrm>
            <a:off x="5500688" y="6602584"/>
            <a:ext cx="1190625" cy="203133"/>
          </a:xfrm>
          <a:noFill/>
        </p:spPr>
        <p:txBody>
          <a:bodyPr wrap="square" rIns="0" anchor="ctr">
            <a:spAutoFit/>
          </a:bodyPr>
          <a:lstStyle>
            <a:lvl1pPr marL="0" indent="0" algn="ctr">
              <a:buNone/>
              <a:defRPr lang="en-US" sz="800" b="1" i="0" dirty="0">
                <a:solidFill>
                  <a:schemeClr val="bg1"/>
                </a:solidFill>
              </a:defRPr>
            </a:lvl1pPr>
          </a:lstStyle>
          <a:p>
            <a:pPr lvl="0" algn="ctr">
              <a:lnSpc>
                <a:spcPct val="90000"/>
              </a:lnSpc>
            </a:pPr>
            <a:r>
              <a:rPr lang="en-US"/>
              <a:t>Classification</a:t>
            </a:r>
          </a:p>
        </p:txBody>
      </p:sp>
    </p:spTree>
    <p:extLst>
      <p:ext uri="{BB962C8B-B14F-4D97-AF65-F5344CB8AC3E}">
        <p14:creationId xmlns:p14="http://schemas.microsoft.com/office/powerpoint/2010/main" val="496688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mparisons">
    <p:spTree>
      <p:nvGrpSpPr>
        <p:cNvPr id="1" name=""/>
        <p:cNvGrpSpPr/>
        <p:nvPr/>
      </p:nvGrpSpPr>
      <p:grpSpPr>
        <a:xfrm>
          <a:off x="0" y="0"/>
          <a:ext cx="0" cy="0"/>
          <a:chOff x="0" y="0"/>
          <a:chExt cx="0" cy="0"/>
        </a:xfrm>
      </p:grpSpPr>
      <p:sp>
        <p:nvSpPr>
          <p:cNvPr id="8" name="Content Placeholder 11">
            <a:extLst>
              <a:ext uri="{FF2B5EF4-FFF2-40B4-BE49-F238E27FC236}">
                <a16:creationId xmlns:a16="http://schemas.microsoft.com/office/drawing/2014/main" id="{A081CC53-BFF2-CF18-C7AA-F68E8462010B}"/>
              </a:ext>
            </a:extLst>
          </p:cNvPr>
          <p:cNvSpPr>
            <a:spLocks noGrp="1"/>
          </p:cNvSpPr>
          <p:nvPr>
            <p:ph sz="quarter" idx="16" hasCustomPrompt="1"/>
          </p:nvPr>
        </p:nvSpPr>
        <p:spPr>
          <a:xfrm>
            <a:off x="625620" y="1973093"/>
            <a:ext cx="3332921" cy="307947"/>
          </a:xfrm>
          <a:solidFill>
            <a:schemeClr val="accent3"/>
          </a:solidFill>
        </p:spPr>
        <p:txBody>
          <a:bodyPr lIns="91440" rIns="0" bIns="27432" anchor="ctr">
            <a:noAutofit/>
          </a:bodyPr>
          <a:lstStyle>
            <a:lvl1pPr marL="0" indent="0">
              <a:buNone/>
              <a:defRPr lang="en-US" sz="1600" b="1" dirty="0" smtClean="0">
                <a:solidFill>
                  <a:schemeClr val="tx1"/>
                </a:solidFill>
              </a:defRPr>
            </a:lvl1pPr>
            <a:lvl2pPr>
              <a:defRPr lang="en-US" sz="1800" dirty="0" smtClean="0">
                <a:latin typeface="+mn-lt"/>
                <a:cs typeface="+mn-cs"/>
              </a:defRPr>
            </a:lvl2pPr>
            <a:lvl3pPr>
              <a:defRPr lang="en-US" sz="1800" dirty="0" smtClean="0">
                <a:latin typeface="+mn-lt"/>
                <a:cs typeface="+mn-cs"/>
              </a:defRPr>
            </a:lvl3pPr>
            <a:lvl4pPr>
              <a:defRPr lang="en-US" sz="1800" dirty="0" smtClean="0">
                <a:latin typeface="+mn-lt"/>
                <a:cs typeface="+mn-cs"/>
              </a:defRPr>
            </a:lvl4pPr>
            <a:lvl5pPr>
              <a:defRPr lang="en-US" sz="1800" dirty="0">
                <a:latin typeface="+mn-lt"/>
                <a:cs typeface="+mn-cs"/>
              </a:defRPr>
            </a:lvl5pPr>
          </a:lstStyle>
          <a:p>
            <a:r>
              <a:rPr lang="en-US"/>
              <a:t>Click To Edit Header</a:t>
            </a:r>
          </a:p>
        </p:txBody>
      </p:sp>
      <p:sp>
        <p:nvSpPr>
          <p:cNvPr id="14" name="Content Placeholder 11">
            <a:extLst>
              <a:ext uri="{FF2B5EF4-FFF2-40B4-BE49-F238E27FC236}">
                <a16:creationId xmlns:a16="http://schemas.microsoft.com/office/drawing/2014/main" id="{9AA3B8A5-BD68-A6F3-DDB7-CAC0649019FF}"/>
              </a:ext>
            </a:extLst>
          </p:cNvPr>
          <p:cNvSpPr>
            <a:spLocks noGrp="1"/>
          </p:cNvSpPr>
          <p:nvPr>
            <p:ph sz="quarter" idx="19" hasCustomPrompt="1"/>
          </p:nvPr>
        </p:nvSpPr>
        <p:spPr>
          <a:xfrm>
            <a:off x="4317944" y="1973093"/>
            <a:ext cx="3332921" cy="307947"/>
          </a:xfrm>
          <a:solidFill>
            <a:schemeClr val="accent3"/>
          </a:solidFill>
        </p:spPr>
        <p:txBody>
          <a:bodyPr lIns="91440" rIns="0" bIns="27432" anchor="ctr">
            <a:noAutofit/>
          </a:bodyPr>
          <a:lstStyle>
            <a:lvl1pPr marL="0" indent="0">
              <a:buNone/>
              <a:defRPr lang="en-US" sz="1600" b="1" dirty="0" smtClean="0">
                <a:solidFill>
                  <a:schemeClr val="tx1"/>
                </a:solidFill>
              </a:defRPr>
            </a:lvl1pPr>
            <a:lvl2pPr>
              <a:defRPr lang="en-US" sz="1800" dirty="0" smtClean="0">
                <a:latin typeface="+mn-lt"/>
                <a:cs typeface="+mn-cs"/>
              </a:defRPr>
            </a:lvl2pPr>
            <a:lvl3pPr>
              <a:defRPr lang="en-US" sz="1800" dirty="0" smtClean="0">
                <a:latin typeface="+mn-lt"/>
                <a:cs typeface="+mn-cs"/>
              </a:defRPr>
            </a:lvl3pPr>
            <a:lvl4pPr>
              <a:defRPr lang="en-US" sz="1800" dirty="0" smtClean="0">
                <a:latin typeface="+mn-lt"/>
                <a:cs typeface="+mn-cs"/>
              </a:defRPr>
            </a:lvl4pPr>
            <a:lvl5pPr>
              <a:defRPr lang="en-US" sz="1800" dirty="0">
                <a:latin typeface="+mn-lt"/>
                <a:cs typeface="+mn-cs"/>
              </a:defRPr>
            </a:lvl5pPr>
          </a:lstStyle>
          <a:p>
            <a:r>
              <a:rPr lang="en-US"/>
              <a:t>Click To Edit Header</a:t>
            </a:r>
          </a:p>
        </p:txBody>
      </p:sp>
      <p:sp>
        <p:nvSpPr>
          <p:cNvPr id="16" name="Content Placeholder 11">
            <a:extLst>
              <a:ext uri="{FF2B5EF4-FFF2-40B4-BE49-F238E27FC236}">
                <a16:creationId xmlns:a16="http://schemas.microsoft.com/office/drawing/2014/main" id="{0CD814AB-08AA-A806-ABEF-C0AD80545902}"/>
              </a:ext>
            </a:extLst>
          </p:cNvPr>
          <p:cNvSpPr>
            <a:spLocks noGrp="1"/>
          </p:cNvSpPr>
          <p:nvPr>
            <p:ph sz="quarter" idx="21" hasCustomPrompt="1"/>
          </p:nvPr>
        </p:nvSpPr>
        <p:spPr>
          <a:xfrm>
            <a:off x="7987118" y="1973093"/>
            <a:ext cx="3332921" cy="307947"/>
          </a:xfrm>
          <a:solidFill>
            <a:schemeClr val="accent3"/>
          </a:solidFill>
        </p:spPr>
        <p:txBody>
          <a:bodyPr lIns="91440" rIns="0" bIns="27432" anchor="ctr">
            <a:noAutofit/>
          </a:bodyPr>
          <a:lstStyle>
            <a:lvl1pPr marL="0" indent="0">
              <a:buNone/>
              <a:defRPr lang="en-US" sz="1600" b="1" dirty="0" smtClean="0">
                <a:solidFill>
                  <a:schemeClr val="tx1"/>
                </a:solidFill>
              </a:defRPr>
            </a:lvl1pPr>
            <a:lvl2pPr>
              <a:defRPr lang="en-US" sz="1800" dirty="0" smtClean="0">
                <a:latin typeface="+mn-lt"/>
                <a:cs typeface="+mn-cs"/>
              </a:defRPr>
            </a:lvl2pPr>
            <a:lvl3pPr>
              <a:defRPr lang="en-US" sz="1800" dirty="0" smtClean="0">
                <a:latin typeface="+mn-lt"/>
                <a:cs typeface="+mn-cs"/>
              </a:defRPr>
            </a:lvl3pPr>
            <a:lvl4pPr>
              <a:defRPr lang="en-US" sz="1800" dirty="0" smtClean="0">
                <a:latin typeface="+mn-lt"/>
                <a:cs typeface="+mn-cs"/>
              </a:defRPr>
            </a:lvl4pPr>
            <a:lvl5pPr>
              <a:defRPr lang="en-US" sz="1800" dirty="0">
                <a:latin typeface="+mn-lt"/>
                <a:cs typeface="+mn-cs"/>
              </a:defRPr>
            </a:lvl5pPr>
          </a:lstStyle>
          <a:p>
            <a:r>
              <a:rPr lang="en-US"/>
              <a:t>Click To Edit Header</a:t>
            </a:r>
          </a:p>
        </p:txBody>
      </p:sp>
      <p:sp>
        <p:nvSpPr>
          <p:cNvPr id="4" name="Text Placeholder 2">
            <a:extLst>
              <a:ext uri="{FF2B5EF4-FFF2-40B4-BE49-F238E27FC236}">
                <a16:creationId xmlns:a16="http://schemas.microsoft.com/office/drawing/2014/main" id="{73B257AE-0E1C-708A-459B-B04AC7255386}"/>
              </a:ext>
            </a:extLst>
          </p:cNvPr>
          <p:cNvSpPr>
            <a:spLocks noGrp="1"/>
          </p:cNvSpPr>
          <p:nvPr>
            <p:ph idx="15"/>
          </p:nvPr>
        </p:nvSpPr>
        <p:spPr>
          <a:xfrm>
            <a:off x="625620" y="2363361"/>
            <a:ext cx="3332921" cy="3297487"/>
          </a:xfrm>
          <a:prstGeom prst="rect">
            <a:avLst/>
          </a:prstGeom>
        </p:spPr>
        <p:txBody>
          <a:bodyPr lIns="91440" rIns="0">
            <a:normAutofit/>
          </a:bodyPr>
          <a:lstStyle>
            <a:lvl1pPr marL="0" marR="0" indent="0" algn="l" defTabSz="914400" rtl="0" eaLnBrk="1" fontAlgn="auto" latinLnBrk="0" hangingPunct="1">
              <a:lnSpc>
                <a:spcPct val="100000"/>
              </a:lnSpc>
              <a:spcBef>
                <a:spcPts val="500"/>
              </a:spcBef>
              <a:spcAft>
                <a:spcPts val="300"/>
              </a:spcAft>
              <a:buClr>
                <a:srgbClr val="F9BE3C"/>
              </a:buClr>
              <a:buSzTx/>
              <a:buFont typeface="Wingdings" pitchFamily="2" charset="2"/>
              <a:buNone/>
              <a:tabLst/>
              <a:defRPr lang="en-US" sz="1400"/>
            </a:lvl1pPr>
            <a:lvl2pPr marL="5029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sz="1400"/>
            </a:lvl2pPr>
            <a:lvl3pPr marL="9601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sz="1400"/>
            </a:lvl3pPr>
            <a:lvl4pPr marL="14173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sz="1400"/>
            </a:lvl4pPr>
            <a:lvl5pPr marL="18745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sz="1400"/>
            </a:lvl5pPr>
          </a:lstStyle>
          <a:p>
            <a:pPr lvl="0">
              <a:lnSpc>
                <a:spcPct val="100000"/>
              </a:lnSpc>
              <a:spcAft>
                <a:spcPts val="300"/>
              </a:spcAft>
            </a:pPr>
            <a:r>
              <a:rPr lang="en-US"/>
              <a:t>Click to edit Master text styles</a:t>
            </a:r>
          </a:p>
          <a:p>
            <a:pPr marL="0" marR="0" lvl="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lang="en-US"/>
              <a:t>First level</a:t>
            </a:r>
          </a:p>
          <a:p>
            <a:pPr lvl="1">
              <a:lnSpc>
                <a:spcPct val="100000"/>
              </a:lnSpc>
              <a:spcAft>
                <a:spcPts val="300"/>
              </a:spcAft>
            </a:pPr>
            <a:r>
              <a:rPr lang="en-US"/>
              <a:t>Second level</a:t>
            </a:r>
          </a:p>
          <a:p>
            <a:pPr lvl="2">
              <a:lnSpc>
                <a:spcPct val="100000"/>
              </a:lnSpc>
              <a:spcAft>
                <a:spcPts val="300"/>
              </a:spcAft>
            </a:pPr>
            <a:r>
              <a:rPr lang="en-US"/>
              <a:t>Third level</a:t>
            </a:r>
          </a:p>
          <a:p>
            <a:pPr lvl="3">
              <a:lnSpc>
                <a:spcPct val="100000"/>
              </a:lnSpc>
              <a:spcAft>
                <a:spcPts val="300"/>
              </a:spcAft>
            </a:pPr>
            <a:r>
              <a:rPr lang="en-US"/>
              <a:t>Fourth level</a:t>
            </a:r>
          </a:p>
          <a:p>
            <a:pPr lvl="4">
              <a:lnSpc>
                <a:spcPct val="100000"/>
              </a:lnSpc>
              <a:spcAft>
                <a:spcPts val="300"/>
              </a:spcAft>
            </a:pPr>
            <a:r>
              <a:rPr lang="en-US"/>
              <a:t>Fifth level</a:t>
            </a:r>
          </a:p>
        </p:txBody>
      </p:sp>
      <p:sp>
        <p:nvSpPr>
          <p:cNvPr id="13" name="Text Placeholder 2">
            <a:extLst>
              <a:ext uri="{FF2B5EF4-FFF2-40B4-BE49-F238E27FC236}">
                <a16:creationId xmlns:a16="http://schemas.microsoft.com/office/drawing/2014/main" id="{FE87EEB1-7D58-F76F-8EAE-71E9A539F473}"/>
              </a:ext>
            </a:extLst>
          </p:cNvPr>
          <p:cNvSpPr>
            <a:spLocks noGrp="1"/>
          </p:cNvSpPr>
          <p:nvPr>
            <p:ph idx="18"/>
          </p:nvPr>
        </p:nvSpPr>
        <p:spPr>
          <a:xfrm>
            <a:off x="4317944" y="2363361"/>
            <a:ext cx="3332921" cy="3297487"/>
          </a:xfrm>
          <a:prstGeom prst="rect">
            <a:avLst/>
          </a:prstGeom>
        </p:spPr>
        <p:txBody>
          <a:bodyPr lIns="91440" rIns="0">
            <a:normAutofit/>
          </a:bodyPr>
          <a:lstStyle>
            <a:lvl1pPr marL="0" marR="0" indent="0" algn="l" defTabSz="914400" rtl="0" eaLnBrk="1" fontAlgn="auto" latinLnBrk="0" hangingPunct="1">
              <a:lnSpc>
                <a:spcPct val="100000"/>
              </a:lnSpc>
              <a:spcBef>
                <a:spcPts val="500"/>
              </a:spcBef>
              <a:spcAft>
                <a:spcPts val="300"/>
              </a:spcAft>
              <a:buClr>
                <a:srgbClr val="F9BE3C"/>
              </a:buClr>
              <a:buSzTx/>
              <a:buFont typeface="Wingdings" pitchFamily="2" charset="2"/>
              <a:buNone/>
              <a:tabLst/>
              <a:defRPr lang="en-US" sz="1400">
                <a:latin typeface="Arial" panose="020B0604020202020204" pitchFamily="34" charset="0"/>
                <a:cs typeface="Arial" panose="020B0604020202020204" pitchFamily="34" charset="0"/>
              </a:defRPr>
            </a:lvl1pPr>
            <a:lvl2pPr marL="5029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sz="1400"/>
            </a:lvl2pPr>
            <a:lvl3pPr marL="9601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sz="1400"/>
            </a:lvl3pPr>
            <a:lvl4pPr marL="14173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sz="1400"/>
            </a:lvl4pPr>
            <a:lvl5pPr marL="18745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sz="1400"/>
            </a:lvl5pPr>
          </a:lstStyle>
          <a:p>
            <a:pPr lvl="0">
              <a:lnSpc>
                <a:spcPct val="100000"/>
              </a:lnSpc>
              <a:spcAft>
                <a:spcPts val="300"/>
              </a:spcAft>
            </a:pPr>
            <a:r>
              <a:rPr lang="en-US"/>
              <a:t>Click to edit Master text styles</a:t>
            </a:r>
          </a:p>
          <a:p>
            <a:pPr marL="0" marR="0" lvl="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lang="en-US"/>
              <a:t>First level</a:t>
            </a:r>
          </a:p>
          <a:p>
            <a:pPr lvl="1">
              <a:lnSpc>
                <a:spcPct val="100000"/>
              </a:lnSpc>
              <a:spcAft>
                <a:spcPts val="300"/>
              </a:spcAft>
            </a:pPr>
            <a:r>
              <a:rPr lang="en-US"/>
              <a:t>Second level</a:t>
            </a:r>
          </a:p>
          <a:p>
            <a:pPr lvl="2">
              <a:lnSpc>
                <a:spcPct val="100000"/>
              </a:lnSpc>
              <a:spcAft>
                <a:spcPts val="300"/>
              </a:spcAft>
            </a:pPr>
            <a:r>
              <a:rPr lang="en-US"/>
              <a:t>Third level</a:t>
            </a:r>
          </a:p>
          <a:p>
            <a:pPr lvl="3">
              <a:lnSpc>
                <a:spcPct val="100000"/>
              </a:lnSpc>
              <a:spcAft>
                <a:spcPts val="300"/>
              </a:spcAft>
            </a:pPr>
            <a:r>
              <a:rPr lang="en-US"/>
              <a:t>Fourth level</a:t>
            </a:r>
          </a:p>
          <a:p>
            <a:pPr lvl="4">
              <a:lnSpc>
                <a:spcPct val="100000"/>
              </a:lnSpc>
              <a:spcAft>
                <a:spcPts val="300"/>
              </a:spcAft>
            </a:pPr>
            <a:r>
              <a:rPr lang="en-US"/>
              <a:t>Fifth level</a:t>
            </a:r>
          </a:p>
        </p:txBody>
      </p:sp>
      <p:sp>
        <p:nvSpPr>
          <p:cNvPr id="15" name="Text Placeholder 2">
            <a:extLst>
              <a:ext uri="{FF2B5EF4-FFF2-40B4-BE49-F238E27FC236}">
                <a16:creationId xmlns:a16="http://schemas.microsoft.com/office/drawing/2014/main" id="{56AF2570-6BDB-DAEB-AE7E-2BFE05BC6037}"/>
              </a:ext>
            </a:extLst>
          </p:cNvPr>
          <p:cNvSpPr>
            <a:spLocks noGrp="1"/>
          </p:cNvSpPr>
          <p:nvPr>
            <p:ph idx="20"/>
          </p:nvPr>
        </p:nvSpPr>
        <p:spPr>
          <a:xfrm>
            <a:off x="7987118" y="2363361"/>
            <a:ext cx="3332921" cy="3297487"/>
          </a:xfrm>
          <a:prstGeom prst="rect">
            <a:avLst/>
          </a:prstGeom>
          <a:noFill/>
        </p:spPr>
        <p:txBody>
          <a:bodyPr lIns="91440" rIns="0">
            <a:normAutofit/>
          </a:bodyPr>
          <a:lstStyle>
            <a:lvl1pPr marL="0" marR="0" indent="0" algn="l" defTabSz="914400" rtl="0" eaLnBrk="1" fontAlgn="auto" latinLnBrk="0" hangingPunct="1">
              <a:lnSpc>
                <a:spcPct val="100000"/>
              </a:lnSpc>
              <a:spcBef>
                <a:spcPts val="500"/>
              </a:spcBef>
              <a:spcAft>
                <a:spcPts val="300"/>
              </a:spcAft>
              <a:buClr>
                <a:srgbClr val="F9BE3C"/>
              </a:buClr>
              <a:buSzTx/>
              <a:buFont typeface="Wingdings" pitchFamily="2" charset="2"/>
              <a:buNone/>
              <a:tabLst/>
              <a:defRPr lang="en-US"/>
            </a:lvl1pPr>
            <a:lvl2pPr>
              <a:defRPr lang="en-US" dirty="0" smtClean="0"/>
            </a:lvl2pPr>
            <a:lvl3pPr>
              <a:defRPr lang="en-US" dirty="0" smtClean="0"/>
            </a:lvl3pPr>
            <a:lvl4pPr>
              <a:defRPr lang="en-US" dirty="0" smtClean="0"/>
            </a:lvl4pPr>
            <a:lvl5pPr>
              <a:defRPr lang="en-US" dirty="0"/>
            </a:lvl5pPr>
          </a:lstStyle>
          <a:p>
            <a:pPr lvl="0">
              <a:lnSpc>
                <a:spcPct val="100000"/>
              </a:lnSpc>
              <a:spcAft>
                <a:spcPts val="300"/>
              </a:spcAft>
            </a:pPr>
            <a:r>
              <a:rPr lang="en-US"/>
              <a:t>Click to edit Master text styles</a:t>
            </a:r>
          </a:p>
          <a:p>
            <a:pPr marL="0" marR="0" lvl="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lang="en-US"/>
              <a:t>First level</a:t>
            </a:r>
          </a:p>
          <a:p>
            <a:pPr lvl="1">
              <a:lnSpc>
                <a:spcPct val="100000"/>
              </a:lnSpc>
              <a:spcAft>
                <a:spcPts val="300"/>
              </a:spcAft>
            </a:pPr>
            <a:r>
              <a:rPr lang="en-US"/>
              <a:t>Second level</a:t>
            </a:r>
          </a:p>
          <a:p>
            <a:pPr lvl="2">
              <a:lnSpc>
                <a:spcPct val="100000"/>
              </a:lnSpc>
              <a:spcAft>
                <a:spcPts val="300"/>
              </a:spcAft>
            </a:pPr>
            <a:r>
              <a:rPr lang="en-US"/>
              <a:t>Third level</a:t>
            </a:r>
          </a:p>
          <a:p>
            <a:pPr lvl="3">
              <a:lnSpc>
                <a:spcPct val="100000"/>
              </a:lnSpc>
              <a:spcAft>
                <a:spcPts val="300"/>
              </a:spcAft>
            </a:pPr>
            <a:r>
              <a:rPr lang="en-US"/>
              <a:t>Fourth level</a:t>
            </a:r>
          </a:p>
          <a:p>
            <a:pPr lvl="4">
              <a:lnSpc>
                <a:spcPct val="100000"/>
              </a:lnSpc>
              <a:spcAft>
                <a:spcPts val="300"/>
              </a:spcAft>
            </a:pPr>
            <a:r>
              <a:rPr lang="en-US"/>
              <a:t>Fifth level</a:t>
            </a:r>
          </a:p>
        </p:txBody>
      </p:sp>
      <p:sp>
        <p:nvSpPr>
          <p:cNvPr id="3" name="Slide Number Placeholder 5">
            <a:extLst>
              <a:ext uri="{FF2B5EF4-FFF2-40B4-BE49-F238E27FC236}">
                <a16:creationId xmlns:a16="http://schemas.microsoft.com/office/drawing/2014/main" id="{16DB6B31-4C3B-DCF2-28FF-D7DD368DB08D}"/>
              </a:ext>
            </a:extLst>
          </p:cNvPr>
          <p:cNvSpPr>
            <a:spLocks noGrp="1"/>
          </p:cNvSpPr>
          <p:nvPr>
            <p:ph type="sldNum" sz="quarter" idx="4"/>
          </p:nvPr>
        </p:nvSpPr>
        <p:spPr>
          <a:xfrm>
            <a:off x="11673384" y="6447642"/>
            <a:ext cx="408835" cy="365125"/>
          </a:xfrm>
          <a:prstGeom prst="rect">
            <a:avLst/>
          </a:prstGeom>
        </p:spPr>
        <p:txBody>
          <a:bodyPr vert="horz" lIns="0" tIns="45720" rIns="91440" bIns="45720" rtlCol="0" anchor="ctr"/>
          <a:lstStyle>
            <a:lvl1pPr algn="r">
              <a:defRPr sz="1200" b="0">
                <a:solidFill>
                  <a:schemeClr val="bg1"/>
                </a:solidFill>
                <a:latin typeface="Arial" panose="020B0604020202020204" pitchFamily="34" charset="0"/>
                <a:cs typeface="Arial" panose="020B0604020202020204" pitchFamily="34" charset="0"/>
              </a:defRPr>
            </a:lvl1pPr>
          </a:lstStyle>
          <a:p>
            <a:fld id="{C2386979-62AF-554E-85EF-845783AD7AED}" type="slidenum">
              <a:rPr lang="en-US" smtClean="0"/>
              <a:pPr/>
              <a:t>‹#›</a:t>
            </a:fld>
            <a:endParaRPr lang="en-US"/>
          </a:p>
        </p:txBody>
      </p:sp>
      <p:sp>
        <p:nvSpPr>
          <p:cNvPr id="18" name="Content Placeholder 2">
            <a:extLst>
              <a:ext uri="{FF2B5EF4-FFF2-40B4-BE49-F238E27FC236}">
                <a16:creationId xmlns:a16="http://schemas.microsoft.com/office/drawing/2014/main" id="{F8A3C060-E1F1-615D-7E61-BD6FD1F6B49F}"/>
              </a:ext>
            </a:extLst>
          </p:cNvPr>
          <p:cNvSpPr>
            <a:spLocks noGrp="1"/>
          </p:cNvSpPr>
          <p:nvPr>
            <p:ph sz="quarter" idx="33" hasCustomPrompt="1"/>
          </p:nvPr>
        </p:nvSpPr>
        <p:spPr>
          <a:xfrm>
            <a:off x="201691" y="209005"/>
            <a:ext cx="9902170" cy="207522"/>
          </a:xfrm>
          <a:noFill/>
        </p:spPr>
        <p:txBody>
          <a:bodyPr lIns="0" bIns="0" anchor="ctr">
            <a:normAutofit/>
          </a:bodyPr>
          <a:lstStyle>
            <a:lvl1pPr>
              <a:defRPr lang="en-US" b="1">
                <a:solidFill>
                  <a:schemeClr val="accent3"/>
                </a:solidFill>
              </a:defRPr>
            </a:lvl1pPr>
          </a:lstStyle>
          <a:p>
            <a:pPr marL="0" lvl="0" indent="0">
              <a:buNone/>
            </a:pPr>
            <a:r>
              <a:rPr lang="en-US"/>
              <a:t>CLICK TO EDIT SECTION TITLE</a:t>
            </a:r>
          </a:p>
        </p:txBody>
      </p:sp>
      <p:sp>
        <p:nvSpPr>
          <p:cNvPr id="19" name="Title 24">
            <a:extLst>
              <a:ext uri="{FF2B5EF4-FFF2-40B4-BE49-F238E27FC236}">
                <a16:creationId xmlns:a16="http://schemas.microsoft.com/office/drawing/2014/main" id="{C06EB745-BF52-CBA6-A961-3C888AD1A60E}"/>
              </a:ext>
            </a:extLst>
          </p:cNvPr>
          <p:cNvSpPr>
            <a:spLocks noGrp="1"/>
          </p:cNvSpPr>
          <p:nvPr>
            <p:ph type="title"/>
          </p:nvPr>
        </p:nvSpPr>
        <p:spPr>
          <a:xfrm>
            <a:off x="201692" y="485344"/>
            <a:ext cx="9901532" cy="332399"/>
          </a:xfrm>
          <a:noFill/>
        </p:spPr>
        <p:txBody>
          <a:bodyPr vert="horz" wrap="square" lIns="0" tIns="0" rIns="0" bIns="0" rtlCol="0" anchor="b">
            <a:spAutoFit/>
          </a:bodyPr>
          <a:lstStyle>
            <a:lvl1pPr>
              <a:defRPr lang="en-US" sz="2400" b="1" dirty="0">
                <a:solidFill>
                  <a:srgbClr val="221F20"/>
                </a:solidFill>
                <a:cs typeface="+mn-cs"/>
              </a:defRPr>
            </a:lvl1pPr>
          </a:lstStyle>
          <a:p>
            <a:pPr marL="0" lvl="0" indent="-228600">
              <a:buClr>
                <a:srgbClr val="F9BE3C"/>
              </a:buClr>
              <a:buFont typeface="Wingdings" pitchFamily="2" charset="2"/>
            </a:pPr>
            <a:r>
              <a:rPr lang="en-US"/>
              <a:t>Click to edit Master title style</a:t>
            </a:r>
          </a:p>
        </p:txBody>
      </p:sp>
      <p:sp>
        <p:nvSpPr>
          <p:cNvPr id="2" name="Content Placeholder 11">
            <a:extLst>
              <a:ext uri="{FF2B5EF4-FFF2-40B4-BE49-F238E27FC236}">
                <a16:creationId xmlns:a16="http://schemas.microsoft.com/office/drawing/2014/main" id="{60FDE1E0-E069-6F5C-495E-1F9989232458}"/>
              </a:ext>
            </a:extLst>
          </p:cNvPr>
          <p:cNvSpPr>
            <a:spLocks noGrp="1"/>
          </p:cNvSpPr>
          <p:nvPr>
            <p:ph sz="quarter" idx="24" hasCustomPrompt="1"/>
          </p:nvPr>
        </p:nvSpPr>
        <p:spPr>
          <a:xfrm>
            <a:off x="201692" y="1082790"/>
            <a:ext cx="11767478" cy="540553"/>
          </a:xfrm>
          <a:noFill/>
        </p:spPr>
        <p:txBody>
          <a:bodyPr lIns="0">
            <a:normAutofit/>
          </a:bodyPr>
          <a:lstStyle>
            <a:lvl1pPr marL="0" indent="0">
              <a:buNone/>
              <a:defRPr lang="en-US" sz="1600" b="0"/>
            </a:lvl1pPr>
          </a:lstStyle>
          <a:p>
            <a:r>
              <a:rPr lang="en-US"/>
              <a:t>Click to edit master subtitle style</a:t>
            </a:r>
          </a:p>
        </p:txBody>
      </p:sp>
      <p:sp>
        <p:nvSpPr>
          <p:cNvPr id="5" name="Text Placeholder 8">
            <a:extLst>
              <a:ext uri="{FF2B5EF4-FFF2-40B4-BE49-F238E27FC236}">
                <a16:creationId xmlns:a16="http://schemas.microsoft.com/office/drawing/2014/main" id="{942470B9-AC78-DE10-888C-E579A9A1E589}"/>
              </a:ext>
            </a:extLst>
          </p:cNvPr>
          <p:cNvSpPr>
            <a:spLocks noGrp="1"/>
          </p:cNvSpPr>
          <p:nvPr>
            <p:ph type="body" sz="quarter" idx="25" hasCustomPrompt="1"/>
          </p:nvPr>
        </p:nvSpPr>
        <p:spPr>
          <a:xfrm>
            <a:off x="5500688" y="30868"/>
            <a:ext cx="1190625" cy="203133"/>
          </a:xfrm>
          <a:noFill/>
        </p:spPr>
        <p:txBody>
          <a:bodyPr wrap="square" rIns="0" anchor="ctr">
            <a:spAutoFit/>
          </a:bodyPr>
          <a:lstStyle>
            <a:lvl1pPr marL="0" indent="0" algn="ctr">
              <a:buNone/>
              <a:defRPr lang="en-US" sz="800" b="1" i="0" dirty="0"/>
            </a:lvl1pPr>
          </a:lstStyle>
          <a:p>
            <a:pPr lvl="0" algn="ctr">
              <a:lnSpc>
                <a:spcPct val="90000"/>
              </a:lnSpc>
            </a:pPr>
            <a:r>
              <a:rPr lang="en-US"/>
              <a:t>Classification</a:t>
            </a:r>
          </a:p>
        </p:txBody>
      </p:sp>
      <p:sp>
        <p:nvSpPr>
          <p:cNvPr id="6" name="Text Placeholder 8">
            <a:extLst>
              <a:ext uri="{FF2B5EF4-FFF2-40B4-BE49-F238E27FC236}">
                <a16:creationId xmlns:a16="http://schemas.microsoft.com/office/drawing/2014/main" id="{87E00671-3ABD-C3F2-89B3-D284370BD249}"/>
              </a:ext>
            </a:extLst>
          </p:cNvPr>
          <p:cNvSpPr>
            <a:spLocks noGrp="1"/>
          </p:cNvSpPr>
          <p:nvPr>
            <p:ph type="body" sz="quarter" idx="26" hasCustomPrompt="1"/>
          </p:nvPr>
        </p:nvSpPr>
        <p:spPr>
          <a:xfrm>
            <a:off x="5500688" y="6602584"/>
            <a:ext cx="1190625" cy="203133"/>
          </a:xfrm>
          <a:noFill/>
        </p:spPr>
        <p:txBody>
          <a:bodyPr wrap="square" rIns="0" anchor="ctr">
            <a:spAutoFit/>
          </a:bodyPr>
          <a:lstStyle>
            <a:lvl1pPr marL="0" indent="0" algn="ctr">
              <a:buNone/>
              <a:defRPr lang="en-US" sz="800" b="1" i="0" dirty="0">
                <a:solidFill>
                  <a:schemeClr val="bg1"/>
                </a:solidFill>
              </a:defRPr>
            </a:lvl1pPr>
          </a:lstStyle>
          <a:p>
            <a:pPr lvl="0" algn="ctr">
              <a:lnSpc>
                <a:spcPct val="90000"/>
              </a:lnSpc>
            </a:pPr>
            <a:r>
              <a:rPr lang="en-US"/>
              <a:t>Classification</a:t>
            </a:r>
          </a:p>
        </p:txBody>
      </p:sp>
    </p:spTree>
    <p:extLst>
      <p:ext uri="{BB962C8B-B14F-4D97-AF65-F5344CB8AC3E}">
        <p14:creationId xmlns:p14="http://schemas.microsoft.com/office/powerpoint/2010/main" val="3412802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A1DAE6A-790B-80E9-3EF8-F384EC9729E1}"/>
              </a:ext>
            </a:extLst>
          </p:cNvPr>
          <p:cNvSpPr>
            <a:spLocks noGrp="1"/>
          </p:cNvSpPr>
          <p:nvPr>
            <p:ph type="pic" idx="1"/>
          </p:nvPr>
        </p:nvSpPr>
        <p:spPr>
          <a:xfrm>
            <a:off x="5412522" y="1065540"/>
            <a:ext cx="6556647" cy="5120907"/>
          </a:xfrm>
          <a:prstGeom prst="rect">
            <a:avLst/>
          </a:prstGeom>
        </p:spPr>
        <p:txBody>
          <a:bodyPr anchor="ct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E6EBA9-1990-F10F-CBED-41F99384707D}"/>
              </a:ext>
            </a:extLst>
          </p:cNvPr>
          <p:cNvSpPr>
            <a:spLocks noGrp="1"/>
          </p:cNvSpPr>
          <p:nvPr>
            <p:ph type="body" sz="half" idx="2"/>
          </p:nvPr>
        </p:nvSpPr>
        <p:spPr>
          <a:xfrm>
            <a:off x="201691" y="1753482"/>
            <a:ext cx="5084684" cy="4446711"/>
          </a:xfrm>
          <a:prstGeom prst="rect">
            <a:avLst/>
          </a:prstGeom>
        </p:spPr>
        <p:txBody>
          <a:bodyPr>
            <a:normAutofit/>
          </a:bodyPr>
          <a:lstStyle>
            <a:lvl1pPr marL="0" marR="0" indent="0" algn="l" defTabSz="914400" rtl="0" eaLnBrk="1" fontAlgn="auto" latinLnBrk="0" hangingPunct="1">
              <a:lnSpc>
                <a:spcPct val="100000"/>
              </a:lnSpc>
              <a:spcBef>
                <a:spcPts val="500"/>
              </a:spcBef>
              <a:spcAft>
                <a:spcPts val="300"/>
              </a:spcAft>
              <a:buClr>
                <a:srgbClr val="F9BE3C"/>
              </a:buClr>
              <a:buSzTx/>
              <a:buFont typeface="Wingdings" pitchFamily="2" charset="2"/>
              <a:buNone/>
              <a:tabLst/>
              <a:defRPr sz="1400"/>
            </a:lvl1pPr>
            <a:lvl2pPr marL="5029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sz="1400"/>
            </a:lvl2pPr>
            <a:lvl3pPr marL="9601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sz="1400"/>
            </a:lvl3pPr>
            <a:lvl4pPr marL="14173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sz="1400"/>
            </a:lvl4pPr>
            <a:lvl5pPr marL="18745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sz="14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lnSpc>
                <a:spcPct val="100000"/>
              </a:lnSpc>
              <a:spcAft>
                <a:spcPts val="300"/>
              </a:spcAft>
            </a:pPr>
            <a:r>
              <a:rPr lang="en-US"/>
              <a:t>Click to edit Master text styles</a:t>
            </a:r>
          </a:p>
          <a:p>
            <a:pPr marL="0" marR="0" lvl="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lang="en-US"/>
              <a:t>First level</a:t>
            </a:r>
          </a:p>
          <a:p>
            <a:pPr lvl="1">
              <a:lnSpc>
                <a:spcPct val="100000"/>
              </a:lnSpc>
              <a:spcAft>
                <a:spcPts val="300"/>
              </a:spcAft>
            </a:pPr>
            <a:r>
              <a:rPr lang="en-US"/>
              <a:t>Second level</a:t>
            </a:r>
          </a:p>
          <a:p>
            <a:pPr lvl="2">
              <a:lnSpc>
                <a:spcPct val="100000"/>
              </a:lnSpc>
              <a:spcAft>
                <a:spcPts val="300"/>
              </a:spcAft>
            </a:pPr>
            <a:r>
              <a:rPr lang="en-US"/>
              <a:t>Third level</a:t>
            </a:r>
          </a:p>
          <a:p>
            <a:pPr lvl="3">
              <a:lnSpc>
                <a:spcPct val="100000"/>
              </a:lnSpc>
              <a:spcAft>
                <a:spcPts val="300"/>
              </a:spcAft>
            </a:pPr>
            <a:r>
              <a:rPr lang="en-US"/>
              <a:t>Fourth level</a:t>
            </a:r>
          </a:p>
          <a:p>
            <a:pPr lvl="4">
              <a:lnSpc>
                <a:spcPct val="100000"/>
              </a:lnSpc>
              <a:spcAft>
                <a:spcPts val="300"/>
              </a:spcAft>
            </a:pPr>
            <a:r>
              <a:rPr lang="en-US"/>
              <a:t>Fifth level</a:t>
            </a:r>
          </a:p>
        </p:txBody>
      </p:sp>
      <p:sp>
        <p:nvSpPr>
          <p:cNvPr id="8" name="Slide Number Placeholder 5">
            <a:extLst>
              <a:ext uri="{FF2B5EF4-FFF2-40B4-BE49-F238E27FC236}">
                <a16:creationId xmlns:a16="http://schemas.microsoft.com/office/drawing/2014/main" id="{0DBE733E-739F-E9C5-8921-8CB4F943E02A}"/>
              </a:ext>
            </a:extLst>
          </p:cNvPr>
          <p:cNvSpPr>
            <a:spLocks noGrp="1"/>
          </p:cNvSpPr>
          <p:nvPr>
            <p:ph type="sldNum" sz="quarter" idx="4"/>
          </p:nvPr>
        </p:nvSpPr>
        <p:spPr>
          <a:xfrm>
            <a:off x="11673384" y="6447642"/>
            <a:ext cx="408835" cy="365125"/>
          </a:xfrm>
          <a:prstGeom prst="rect">
            <a:avLst/>
          </a:prstGeom>
        </p:spPr>
        <p:txBody>
          <a:bodyPr vert="horz" lIns="0" tIns="45720" rIns="91440" bIns="45720" rtlCol="0" anchor="ctr"/>
          <a:lstStyle>
            <a:lvl1pPr algn="r">
              <a:defRPr sz="1200" b="0">
                <a:solidFill>
                  <a:schemeClr val="bg1"/>
                </a:solidFill>
                <a:latin typeface="Arial" panose="020B0604020202020204" pitchFamily="34" charset="0"/>
                <a:cs typeface="Arial" panose="020B0604020202020204" pitchFamily="34" charset="0"/>
              </a:defRPr>
            </a:lvl1pPr>
          </a:lstStyle>
          <a:p>
            <a:fld id="{C2386979-62AF-554E-85EF-845783AD7AED}" type="slidenum">
              <a:rPr lang="en-US" smtClean="0"/>
              <a:pPr/>
              <a:t>‹#›</a:t>
            </a:fld>
            <a:endParaRPr lang="en-US"/>
          </a:p>
        </p:txBody>
      </p:sp>
      <p:sp>
        <p:nvSpPr>
          <p:cNvPr id="16" name="Content Placeholder 2">
            <a:extLst>
              <a:ext uri="{FF2B5EF4-FFF2-40B4-BE49-F238E27FC236}">
                <a16:creationId xmlns:a16="http://schemas.microsoft.com/office/drawing/2014/main" id="{8EF7559D-AB4B-15EE-C1F2-E67A12E20BDF}"/>
              </a:ext>
            </a:extLst>
          </p:cNvPr>
          <p:cNvSpPr>
            <a:spLocks noGrp="1"/>
          </p:cNvSpPr>
          <p:nvPr>
            <p:ph sz="quarter" idx="20" hasCustomPrompt="1"/>
          </p:nvPr>
        </p:nvSpPr>
        <p:spPr>
          <a:xfrm>
            <a:off x="201691" y="209005"/>
            <a:ext cx="9902170" cy="207522"/>
          </a:xfrm>
          <a:noFill/>
        </p:spPr>
        <p:txBody>
          <a:bodyPr lIns="0" bIns="0" anchor="ctr">
            <a:normAutofit/>
          </a:bodyPr>
          <a:lstStyle>
            <a:lvl1pPr>
              <a:defRPr lang="en-US" b="1">
                <a:solidFill>
                  <a:schemeClr val="accent3"/>
                </a:solidFill>
              </a:defRPr>
            </a:lvl1pPr>
          </a:lstStyle>
          <a:p>
            <a:pPr marL="0" lvl="0" indent="0">
              <a:buNone/>
            </a:pPr>
            <a:r>
              <a:rPr lang="en-US"/>
              <a:t>CLICK TO EDIT SECTION TITLE</a:t>
            </a:r>
          </a:p>
        </p:txBody>
      </p:sp>
      <p:sp>
        <p:nvSpPr>
          <p:cNvPr id="17" name="Title 24">
            <a:extLst>
              <a:ext uri="{FF2B5EF4-FFF2-40B4-BE49-F238E27FC236}">
                <a16:creationId xmlns:a16="http://schemas.microsoft.com/office/drawing/2014/main" id="{13E3FD04-9253-B4BB-EE10-77CF62DD3234}"/>
              </a:ext>
            </a:extLst>
          </p:cNvPr>
          <p:cNvSpPr>
            <a:spLocks noGrp="1"/>
          </p:cNvSpPr>
          <p:nvPr>
            <p:ph type="title"/>
          </p:nvPr>
        </p:nvSpPr>
        <p:spPr>
          <a:xfrm>
            <a:off x="201692" y="485344"/>
            <a:ext cx="9901532" cy="332399"/>
          </a:xfrm>
          <a:noFill/>
        </p:spPr>
        <p:txBody>
          <a:bodyPr vert="horz" wrap="square" lIns="0" tIns="0" rIns="0" bIns="0" rtlCol="0" anchor="b">
            <a:spAutoFit/>
          </a:bodyPr>
          <a:lstStyle>
            <a:lvl1pPr>
              <a:defRPr lang="en-US" sz="2400" b="1" dirty="0">
                <a:solidFill>
                  <a:srgbClr val="221F20"/>
                </a:solidFill>
                <a:cs typeface="+mn-cs"/>
              </a:defRPr>
            </a:lvl1pPr>
          </a:lstStyle>
          <a:p>
            <a:pPr marL="0" lvl="0" indent="-228600">
              <a:buClr>
                <a:srgbClr val="F9BE3C"/>
              </a:buClr>
              <a:buFont typeface="Wingdings" pitchFamily="2" charset="2"/>
            </a:pPr>
            <a:r>
              <a:rPr lang="en-US"/>
              <a:t>Click to edit Master title style</a:t>
            </a:r>
          </a:p>
        </p:txBody>
      </p:sp>
      <p:sp>
        <p:nvSpPr>
          <p:cNvPr id="18" name="Content Placeholder 11">
            <a:extLst>
              <a:ext uri="{FF2B5EF4-FFF2-40B4-BE49-F238E27FC236}">
                <a16:creationId xmlns:a16="http://schemas.microsoft.com/office/drawing/2014/main" id="{FE5AED32-EADF-6034-AD6F-FDF97E2449D2}"/>
              </a:ext>
            </a:extLst>
          </p:cNvPr>
          <p:cNvSpPr>
            <a:spLocks noGrp="1"/>
          </p:cNvSpPr>
          <p:nvPr>
            <p:ph sz="quarter" idx="24" hasCustomPrompt="1"/>
          </p:nvPr>
        </p:nvSpPr>
        <p:spPr>
          <a:xfrm>
            <a:off x="201692" y="1082790"/>
            <a:ext cx="5084684" cy="540553"/>
          </a:xfrm>
          <a:noFill/>
        </p:spPr>
        <p:txBody>
          <a:bodyPr lIns="0">
            <a:normAutofit/>
          </a:bodyPr>
          <a:lstStyle>
            <a:lvl1pPr marL="0" indent="0">
              <a:buNone/>
              <a:defRPr lang="en-US" sz="1600" b="0"/>
            </a:lvl1pPr>
          </a:lstStyle>
          <a:p>
            <a:r>
              <a:rPr lang="en-US"/>
              <a:t>Click to edit master subtitle style</a:t>
            </a:r>
          </a:p>
        </p:txBody>
      </p:sp>
      <p:sp>
        <p:nvSpPr>
          <p:cNvPr id="2" name="Text Placeholder 8">
            <a:extLst>
              <a:ext uri="{FF2B5EF4-FFF2-40B4-BE49-F238E27FC236}">
                <a16:creationId xmlns:a16="http://schemas.microsoft.com/office/drawing/2014/main" id="{E82820FD-62ED-58BD-3D8D-695229CF5BEE}"/>
              </a:ext>
            </a:extLst>
          </p:cNvPr>
          <p:cNvSpPr>
            <a:spLocks noGrp="1"/>
          </p:cNvSpPr>
          <p:nvPr>
            <p:ph type="body" sz="quarter" idx="25" hasCustomPrompt="1"/>
          </p:nvPr>
        </p:nvSpPr>
        <p:spPr>
          <a:xfrm>
            <a:off x="5500688" y="30868"/>
            <a:ext cx="1190625" cy="203133"/>
          </a:xfrm>
          <a:noFill/>
        </p:spPr>
        <p:txBody>
          <a:bodyPr wrap="square" rIns="0" anchor="ctr">
            <a:spAutoFit/>
          </a:bodyPr>
          <a:lstStyle>
            <a:lvl1pPr marL="0" indent="0" algn="ctr">
              <a:buNone/>
              <a:defRPr lang="en-US" sz="800" b="1" i="0" dirty="0"/>
            </a:lvl1pPr>
          </a:lstStyle>
          <a:p>
            <a:pPr lvl="0" algn="ctr">
              <a:lnSpc>
                <a:spcPct val="90000"/>
              </a:lnSpc>
            </a:pPr>
            <a:r>
              <a:rPr lang="en-US"/>
              <a:t>Classification</a:t>
            </a:r>
          </a:p>
        </p:txBody>
      </p:sp>
      <p:sp>
        <p:nvSpPr>
          <p:cNvPr id="5" name="Text Placeholder 8">
            <a:extLst>
              <a:ext uri="{FF2B5EF4-FFF2-40B4-BE49-F238E27FC236}">
                <a16:creationId xmlns:a16="http://schemas.microsoft.com/office/drawing/2014/main" id="{2763B0D7-904C-259E-59F9-FF25272D3F59}"/>
              </a:ext>
            </a:extLst>
          </p:cNvPr>
          <p:cNvSpPr>
            <a:spLocks noGrp="1"/>
          </p:cNvSpPr>
          <p:nvPr>
            <p:ph type="body" sz="quarter" idx="26" hasCustomPrompt="1"/>
          </p:nvPr>
        </p:nvSpPr>
        <p:spPr>
          <a:xfrm>
            <a:off x="5500688" y="6602584"/>
            <a:ext cx="1190625" cy="203133"/>
          </a:xfrm>
          <a:noFill/>
        </p:spPr>
        <p:txBody>
          <a:bodyPr wrap="square" rIns="0" anchor="ctr">
            <a:spAutoFit/>
          </a:bodyPr>
          <a:lstStyle>
            <a:lvl1pPr marL="0" indent="0" algn="ctr">
              <a:buNone/>
              <a:defRPr lang="en-US" sz="800" b="1" i="0" dirty="0">
                <a:solidFill>
                  <a:schemeClr val="bg1"/>
                </a:solidFill>
              </a:defRPr>
            </a:lvl1pPr>
          </a:lstStyle>
          <a:p>
            <a:pPr lvl="0" algn="ctr">
              <a:lnSpc>
                <a:spcPct val="90000"/>
              </a:lnSpc>
            </a:pPr>
            <a:r>
              <a:rPr lang="en-US"/>
              <a:t>Classification</a:t>
            </a:r>
          </a:p>
        </p:txBody>
      </p:sp>
    </p:spTree>
    <p:extLst>
      <p:ext uri="{BB962C8B-B14F-4D97-AF65-F5344CB8AC3E}">
        <p14:creationId xmlns:p14="http://schemas.microsoft.com/office/powerpoint/2010/main" val="942284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24B1E93-C96B-ED56-1063-4B043524BDBA}"/>
              </a:ext>
            </a:extLst>
          </p:cNvPr>
          <p:cNvSpPr>
            <a:spLocks noGrp="1"/>
          </p:cNvSpPr>
          <p:nvPr>
            <p:ph type="sldNum" sz="quarter" idx="4"/>
          </p:nvPr>
        </p:nvSpPr>
        <p:spPr>
          <a:xfrm>
            <a:off x="11673384" y="6447642"/>
            <a:ext cx="408835" cy="365125"/>
          </a:xfrm>
          <a:prstGeom prst="rect">
            <a:avLst/>
          </a:prstGeom>
        </p:spPr>
        <p:txBody>
          <a:bodyPr vert="horz" lIns="0" tIns="45720" rIns="91440" bIns="45720" rtlCol="0" anchor="ctr"/>
          <a:lstStyle>
            <a:lvl1pPr algn="r">
              <a:defRPr sz="1200" b="0">
                <a:solidFill>
                  <a:schemeClr val="bg1"/>
                </a:solidFill>
                <a:latin typeface="Arial" panose="020B0604020202020204" pitchFamily="34" charset="0"/>
                <a:cs typeface="Arial" panose="020B0604020202020204" pitchFamily="34" charset="0"/>
              </a:defRPr>
            </a:lvl1pPr>
          </a:lstStyle>
          <a:p>
            <a:fld id="{C2386979-62AF-554E-85EF-845783AD7AED}" type="slidenum">
              <a:rPr lang="en-US" smtClean="0"/>
              <a:pPr/>
              <a:t>‹#›</a:t>
            </a:fld>
            <a:endParaRPr lang="en-US"/>
          </a:p>
        </p:txBody>
      </p:sp>
      <p:sp>
        <p:nvSpPr>
          <p:cNvPr id="21" name="Text Placeholder 3">
            <a:extLst>
              <a:ext uri="{FF2B5EF4-FFF2-40B4-BE49-F238E27FC236}">
                <a16:creationId xmlns:a16="http://schemas.microsoft.com/office/drawing/2014/main" id="{F3BD0506-3240-7EC9-FA95-459C8D54B51E}"/>
              </a:ext>
            </a:extLst>
          </p:cNvPr>
          <p:cNvSpPr>
            <a:spLocks noGrp="1"/>
          </p:cNvSpPr>
          <p:nvPr>
            <p:ph type="body" sz="half" idx="23"/>
          </p:nvPr>
        </p:nvSpPr>
        <p:spPr>
          <a:xfrm>
            <a:off x="6183022" y="1753482"/>
            <a:ext cx="5792447" cy="4446711"/>
          </a:xfrm>
          <a:prstGeom prst="rect">
            <a:avLst/>
          </a:prstGeom>
        </p:spPr>
        <p:txBody>
          <a:bodyPr>
            <a:normAutofit/>
          </a:bodyPr>
          <a:lstStyle>
            <a:lvl1pPr marL="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sz="1100"/>
            </a:lvl1pPr>
            <a:lvl2pPr marL="5029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sz="1400"/>
            </a:lvl2pPr>
            <a:lvl3pPr marL="9601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sz="1200"/>
            </a:lvl3pPr>
            <a:lvl4pPr marL="14173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sz="1000"/>
            </a:lvl4pPr>
            <a:lvl5pPr marL="18745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182880" algn="l" defTabSz="914400" rtl="0" eaLnBrk="1" fontAlgn="auto" latinLnBrk="0" hangingPunct="1">
              <a:lnSpc>
                <a:spcPct val="100000"/>
              </a:lnSpc>
              <a:spcBef>
                <a:spcPts val="1000"/>
              </a:spcBef>
              <a:spcAft>
                <a:spcPts val="300"/>
              </a:spcAft>
              <a:buClr>
                <a:srgbClr val="F9BE3C"/>
              </a:buClr>
              <a:buSzTx/>
              <a:buFont typeface="Wingdings" pitchFamily="2" charset="2"/>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Click to edit Master text styles</a:t>
            </a:r>
          </a:p>
          <a:p>
            <a:pPr marL="0" marR="0" lvl="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First level</a:t>
            </a:r>
          </a:p>
          <a:p>
            <a:pPr marL="502920" marR="0" lvl="1"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Second level</a:t>
            </a:r>
          </a:p>
          <a:p>
            <a:pPr marL="960120" marR="0" lvl="2"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Third level</a:t>
            </a:r>
          </a:p>
          <a:p>
            <a:pPr marL="1417320" marR="0" lvl="3"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Fourth level</a:t>
            </a:r>
          </a:p>
          <a:p>
            <a:pPr marL="1874520" marR="0" lvl="4"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Fifth level</a:t>
            </a:r>
          </a:p>
        </p:txBody>
      </p:sp>
      <p:sp>
        <p:nvSpPr>
          <p:cNvPr id="24" name="Text Placeholder 3">
            <a:extLst>
              <a:ext uri="{FF2B5EF4-FFF2-40B4-BE49-F238E27FC236}">
                <a16:creationId xmlns:a16="http://schemas.microsoft.com/office/drawing/2014/main" id="{CE9A91E0-E6A9-8B8D-EE85-B24AB88693C9}"/>
              </a:ext>
            </a:extLst>
          </p:cNvPr>
          <p:cNvSpPr>
            <a:spLocks noGrp="1"/>
          </p:cNvSpPr>
          <p:nvPr>
            <p:ph type="body" sz="half" idx="24"/>
          </p:nvPr>
        </p:nvSpPr>
        <p:spPr>
          <a:xfrm>
            <a:off x="201692" y="1753482"/>
            <a:ext cx="5798746" cy="4446711"/>
          </a:xfrm>
          <a:prstGeom prst="rect">
            <a:avLst/>
          </a:prstGeom>
        </p:spPr>
        <p:txBody>
          <a:bodyPr>
            <a:normAutofit/>
          </a:bodyPr>
          <a:lstStyle>
            <a:lvl1pPr marL="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sz="1100"/>
            </a:lvl1pPr>
            <a:lvl2pPr marL="5029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sz="1400"/>
            </a:lvl2pPr>
            <a:lvl3pPr marL="9601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sz="1200"/>
            </a:lvl3pPr>
            <a:lvl4pPr marL="14173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sz="1000"/>
            </a:lvl4pPr>
            <a:lvl5pPr marL="18745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182880" algn="l" defTabSz="914400" rtl="0" eaLnBrk="1" fontAlgn="auto" latinLnBrk="0" hangingPunct="1">
              <a:lnSpc>
                <a:spcPct val="100000"/>
              </a:lnSpc>
              <a:spcBef>
                <a:spcPts val="1000"/>
              </a:spcBef>
              <a:spcAft>
                <a:spcPts val="300"/>
              </a:spcAft>
              <a:buClr>
                <a:srgbClr val="F9BE3C"/>
              </a:buClr>
              <a:buSzTx/>
              <a:buFont typeface="Wingdings" pitchFamily="2" charset="2"/>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Click to edit Master text styles</a:t>
            </a:r>
          </a:p>
          <a:p>
            <a:pPr marL="0" marR="0" lvl="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First level</a:t>
            </a:r>
          </a:p>
          <a:p>
            <a:pPr marL="502920" marR="0" lvl="1"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Second level</a:t>
            </a:r>
          </a:p>
          <a:p>
            <a:pPr marL="960120" marR="0" lvl="2"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Third level</a:t>
            </a:r>
          </a:p>
          <a:p>
            <a:pPr marL="1417320" marR="0" lvl="3"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Fourth level</a:t>
            </a:r>
          </a:p>
          <a:p>
            <a:pPr marL="1874520" marR="0" lvl="4"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Fifth level</a:t>
            </a:r>
          </a:p>
        </p:txBody>
      </p:sp>
      <p:sp>
        <p:nvSpPr>
          <p:cNvPr id="25" name="Title 24">
            <a:extLst>
              <a:ext uri="{FF2B5EF4-FFF2-40B4-BE49-F238E27FC236}">
                <a16:creationId xmlns:a16="http://schemas.microsoft.com/office/drawing/2014/main" id="{3B963F46-092A-A329-33CA-E24F526BFC6C}"/>
              </a:ext>
            </a:extLst>
          </p:cNvPr>
          <p:cNvSpPr>
            <a:spLocks noGrp="1"/>
          </p:cNvSpPr>
          <p:nvPr>
            <p:ph type="title"/>
          </p:nvPr>
        </p:nvSpPr>
        <p:spPr>
          <a:xfrm>
            <a:off x="201692" y="485344"/>
            <a:ext cx="9901532" cy="332399"/>
          </a:xfrm>
          <a:noFill/>
        </p:spPr>
        <p:txBody>
          <a:bodyPr vert="horz" wrap="square" lIns="0" tIns="0" rIns="0" bIns="0" rtlCol="0" anchor="b">
            <a:spAutoFit/>
          </a:bodyPr>
          <a:lstStyle>
            <a:lvl1pPr>
              <a:defRPr lang="en-US" sz="2400" b="1" dirty="0">
                <a:solidFill>
                  <a:srgbClr val="221F20"/>
                </a:solidFill>
                <a:cs typeface="+mn-cs"/>
              </a:defRPr>
            </a:lvl1pPr>
          </a:lstStyle>
          <a:p>
            <a:pPr marL="0" lvl="0" indent="-228600">
              <a:buClr>
                <a:srgbClr val="F9BE3C"/>
              </a:buClr>
              <a:buFont typeface="Wingdings" pitchFamily="2" charset="2"/>
            </a:pPr>
            <a:r>
              <a:rPr lang="en-US"/>
              <a:t>Click to edit Master title style</a:t>
            </a:r>
          </a:p>
        </p:txBody>
      </p:sp>
      <p:sp>
        <p:nvSpPr>
          <p:cNvPr id="26" name="Content Placeholder 2">
            <a:extLst>
              <a:ext uri="{FF2B5EF4-FFF2-40B4-BE49-F238E27FC236}">
                <a16:creationId xmlns:a16="http://schemas.microsoft.com/office/drawing/2014/main" id="{FB4276A2-51E9-8F33-158B-95318F2857EE}"/>
              </a:ext>
            </a:extLst>
          </p:cNvPr>
          <p:cNvSpPr>
            <a:spLocks noGrp="1"/>
          </p:cNvSpPr>
          <p:nvPr>
            <p:ph sz="quarter" idx="20" hasCustomPrompt="1"/>
          </p:nvPr>
        </p:nvSpPr>
        <p:spPr>
          <a:xfrm>
            <a:off x="201691" y="209005"/>
            <a:ext cx="9902170" cy="207522"/>
          </a:xfrm>
          <a:noFill/>
        </p:spPr>
        <p:txBody>
          <a:bodyPr lIns="0" bIns="0" anchor="ctr">
            <a:normAutofit/>
          </a:bodyPr>
          <a:lstStyle>
            <a:lvl1pPr>
              <a:defRPr lang="en-US" b="1">
                <a:solidFill>
                  <a:schemeClr val="accent3"/>
                </a:solidFill>
              </a:defRPr>
            </a:lvl1pPr>
          </a:lstStyle>
          <a:p>
            <a:pPr marL="0" lvl="0" indent="0">
              <a:buNone/>
            </a:pPr>
            <a:r>
              <a:rPr lang="en-US"/>
              <a:t>CLICK TO EDIT SECTION TITLE</a:t>
            </a:r>
          </a:p>
        </p:txBody>
      </p:sp>
      <p:sp>
        <p:nvSpPr>
          <p:cNvPr id="27" name="Content Placeholder 11">
            <a:extLst>
              <a:ext uri="{FF2B5EF4-FFF2-40B4-BE49-F238E27FC236}">
                <a16:creationId xmlns:a16="http://schemas.microsoft.com/office/drawing/2014/main" id="{1FFED921-B258-B3BE-DD44-1FFB010C33C4}"/>
              </a:ext>
            </a:extLst>
          </p:cNvPr>
          <p:cNvSpPr>
            <a:spLocks noGrp="1"/>
          </p:cNvSpPr>
          <p:nvPr>
            <p:ph sz="quarter" idx="25" hasCustomPrompt="1"/>
          </p:nvPr>
        </p:nvSpPr>
        <p:spPr>
          <a:xfrm>
            <a:off x="201692" y="1082790"/>
            <a:ext cx="11767478" cy="540553"/>
          </a:xfrm>
          <a:noFill/>
        </p:spPr>
        <p:txBody>
          <a:bodyPr lIns="0">
            <a:normAutofit/>
          </a:bodyPr>
          <a:lstStyle>
            <a:lvl1pPr marL="0" indent="0">
              <a:buNone/>
              <a:defRPr lang="en-US" sz="1600" b="0"/>
            </a:lvl1pPr>
          </a:lstStyle>
          <a:p>
            <a:r>
              <a:rPr lang="en-US"/>
              <a:t>Click to edit master subtitle style</a:t>
            </a:r>
          </a:p>
        </p:txBody>
      </p:sp>
      <p:sp>
        <p:nvSpPr>
          <p:cNvPr id="2" name="Text Placeholder 8">
            <a:extLst>
              <a:ext uri="{FF2B5EF4-FFF2-40B4-BE49-F238E27FC236}">
                <a16:creationId xmlns:a16="http://schemas.microsoft.com/office/drawing/2014/main" id="{56AA5DE3-9D25-4EAC-2560-6F999570B50C}"/>
              </a:ext>
            </a:extLst>
          </p:cNvPr>
          <p:cNvSpPr>
            <a:spLocks noGrp="1"/>
          </p:cNvSpPr>
          <p:nvPr>
            <p:ph type="body" sz="quarter" idx="26" hasCustomPrompt="1"/>
          </p:nvPr>
        </p:nvSpPr>
        <p:spPr>
          <a:xfrm>
            <a:off x="5500688" y="30868"/>
            <a:ext cx="1190625" cy="203133"/>
          </a:xfrm>
          <a:noFill/>
        </p:spPr>
        <p:txBody>
          <a:bodyPr wrap="square" rIns="0" anchor="ctr">
            <a:spAutoFit/>
          </a:bodyPr>
          <a:lstStyle>
            <a:lvl1pPr marL="0" indent="0" algn="ctr">
              <a:buNone/>
              <a:defRPr lang="en-US" sz="800" b="1" i="0" dirty="0"/>
            </a:lvl1pPr>
          </a:lstStyle>
          <a:p>
            <a:pPr lvl="0" algn="ctr">
              <a:lnSpc>
                <a:spcPct val="90000"/>
              </a:lnSpc>
            </a:pPr>
            <a:r>
              <a:rPr lang="en-US"/>
              <a:t>Classification</a:t>
            </a:r>
          </a:p>
        </p:txBody>
      </p:sp>
      <p:sp>
        <p:nvSpPr>
          <p:cNvPr id="3" name="Text Placeholder 8">
            <a:extLst>
              <a:ext uri="{FF2B5EF4-FFF2-40B4-BE49-F238E27FC236}">
                <a16:creationId xmlns:a16="http://schemas.microsoft.com/office/drawing/2014/main" id="{B5A4A7D2-79E1-22A4-AC32-C668F0219F5C}"/>
              </a:ext>
            </a:extLst>
          </p:cNvPr>
          <p:cNvSpPr>
            <a:spLocks noGrp="1"/>
          </p:cNvSpPr>
          <p:nvPr>
            <p:ph type="body" sz="quarter" idx="27" hasCustomPrompt="1"/>
          </p:nvPr>
        </p:nvSpPr>
        <p:spPr>
          <a:xfrm>
            <a:off x="5500688" y="6602584"/>
            <a:ext cx="1190625" cy="203133"/>
          </a:xfrm>
          <a:noFill/>
        </p:spPr>
        <p:txBody>
          <a:bodyPr wrap="square" rIns="0" anchor="ctr">
            <a:spAutoFit/>
          </a:bodyPr>
          <a:lstStyle>
            <a:lvl1pPr marL="0" indent="0" algn="ctr">
              <a:buNone/>
              <a:defRPr lang="en-US" sz="800" b="1" i="0" dirty="0">
                <a:solidFill>
                  <a:schemeClr val="bg1"/>
                </a:solidFill>
              </a:defRPr>
            </a:lvl1pPr>
          </a:lstStyle>
          <a:p>
            <a:pPr lvl="0" algn="ctr">
              <a:lnSpc>
                <a:spcPct val="90000"/>
              </a:lnSpc>
            </a:pPr>
            <a:r>
              <a:rPr lang="en-US"/>
              <a:t>Classification</a:t>
            </a:r>
          </a:p>
        </p:txBody>
      </p:sp>
    </p:spTree>
    <p:extLst>
      <p:ext uri="{BB962C8B-B14F-4D97-AF65-F5344CB8AC3E}">
        <p14:creationId xmlns:p14="http://schemas.microsoft.com/office/powerpoint/2010/main" val="1096345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Wide Title only">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3A87E6F9-8C3C-9BD1-9344-570043A13E2F}"/>
              </a:ext>
            </a:extLst>
          </p:cNvPr>
          <p:cNvSpPr>
            <a:spLocks noGrp="1"/>
          </p:cNvSpPr>
          <p:nvPr>
            <p:ph type="sldNum" sz="quarter" idx="4"/>
          </p:nvPr>
        </p:nvSpPr>
        <p:spPr>
          <a:xfrm>
            <a:off x="11673384" y="6447642"/>
            <a:ext cx="408835" cy="365125"/>
          </a:xfrm>
          <a:prstGeom prst="rect">
            <a:avLst/>
          </a:prstGeom>
        </p:spPr>
        <p:txBody>
          <a:bodyPr vert="horz" lIns="0" tIns="45720" rIns="91440" bIns="45720" rtlCol="0" anchor="ctr"/>
          <a:lstStyle>
            <a:lvl1pPr algn="r">
              <a:defRPr sz="1200" b="0">
                <a:solidFill>
                  <a:schemeClr val="bg1"/>
                </a:solidFill>
                <a:latin typeface="Arial" panose="020B0604020202020204" pitchFamily="34" charset="0"/>
                <a:cs typeface="Arial" panose="020B0604020202020204" pitchFamily="34" charset="0"/>
              </a:defRPr>
            </a:lvl1pPr>
          </a:lstStyle>
          <a:p>
            <a:fld id="{C2386979-62AF-554E-85EF-845783AD7AED}" type="slidenum">
              <a:rPr lang="en-US" smtClean="0"/>
              <a:pPr/>
              <a:t>‹#›</a:t>
            </a:fld>
            <a:endParaRPr lang="en-US"/>
          </a:p>
        </p:txBody>
      </p:sp>
      <p:sp>
        <p:nvSpPr>
          <p:cNvPr id="9" name="Text Placeholder 3">
            <a:extLst>
              <a:ext uri="{FF2B5EF4-FFF2-40B4-BE49-F238E27FC236}">
                <a16:creationId xmlns:a16="http://schemas.microsoft.com/office/drawing/2014/main" id="{BC3B102E-37C1-BCC8-9C26-3FAE666F9D00}"/>
              </a:ext>
            </a:extLst>
          </p:cNvPr>
          <p:cNvSpPr>
            <a:spLocks noGrp="1"/>
          </p:cNvSpPr>
          <p:nvPr>
            <p:ph type="body" sz="half" idx="2"/>
          </p:nvPr>
        </p:nvSpPr>
        <p:spPr>
          <a:xfrm>
            <a:off x="201691" y="1753482"/>
            <a:ext cx="11765237" cy="4446711"/>
          </a:xfrm>
          <a:prstGeom prst="rect">
            <a:avLst/>
          </a:prstGeom>
        </p:spPr>
        <p:txBody>
          <a:bodyPr lIns="0">
            <a:normAutofit/>
          </a:bodyPr>
          <a:lstStyle>
            <a:lvl1pPr marL="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kumimoji="0" lang="en-US" b="0" i="0" u="none" strike="noStrike" cap="none" spc="0" normalizeH="0" baseline="0">
                <a:ln>
                  <a:noFill/>
                </a:ln>
                <a:solidFill>
                  <a:prstClr val="black"/>
                </a:solidFill>
                <a:effectLst/>
                <a:uLnTx/>
                <a:uFillTx/>
              </a:defRPr>
            </a:lvl1pPr>
            <a:lvl2pPr marL="5029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kumimoji="0" lang="en-US" b="0" i="0" u="none" strike="noStrike" cap="none" spc="0" normalizeH="0" baseline="0">
                <a:ln>
                  <a:noFill/>
                </a:ln>
                <a:solidFill>
                  <a:prstClr val="black"/>
                </a:solidFill>
                <a:effectLst/>
                <a:uLnTx/>
                <a:uFillTx/>
              </a:defRPr>
            </a:lvl2pPr>
            <a:lvl3pPr marL="9601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kumimoji="0" lang="en-US" b="0" i="0" u="none" strike="noStrike" cap="none" spc="0" normalizeH="0" baseline="0">
                <a:ln>
                  <a:noFill/>
                </a:ln>
                <a:solidFill>
                  <a:prstClr val="black"/>
                </a:solidFill>
                <a:effectLst/>
                <a:uLnTx/>
                <a:uFillTx/>
              </a:defRPr>
            </a:lvl3pPr>
            <a:lvl4pPr marL="14173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kumimoji="0" lang="en-US" b="0" i="0" u="none" strike="noStrike" cap="none" spc="0" normalizeH="0" baseline="0">
                <a:ln>
                  <a:noFill/>
                </a:ln>
                <a:solidFill>
                  <a:prstClr val="black"/>
                </a:solidFill>
                <a:effectLst/>
                <a:uLnTx/>
                <a:uFillTx/>
              </a:defRPr>
            </a:lvl4pPr>
            <a:lvl5pPr marL="18745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kumimoji="0" lang="en-US" b="0" i="0" u="none" strike="noStrike" cap="none" spc="0" normalizeH="0" baseline="0">
                <a:ln>
                  <a:noFill/>
                </a:ln>
                <a:solidFill>
                  <a:prstClr val="black"/>
                </a:solidFill>
                <a:effectLst/>
                <a:uLnTx/>
                <a:uFillTx/>
              </a:defRPr>
            </a:lvl5pPr>
          </a:lstStyle>
          <a:p>
            <a:pPr marL="0" marR="0" lvl="0" indent="-182880" algn="l" defTabSz="914400" rtl="0" eaLnBrk="1" fontAlgn="auto" latinLnBrk="0" hangingPunct="1">
              <a:lnSpc>
                <a:spcPct val="100000"/>
              </a:lnSpc>
              <a:spcBef>
                <a:spcPts val="1000"/>
              </a:spcBef>
              <a:spcAft>
                <a:spcPts val="300"/>
              </a:spcAft>
              <a:buClr>
                <a:srgbClr val="F9BE3C"/>
              </a:buClr>
              <a:buSzTx/>
              <a:buFont typeface="Wingdings" pitchFamily="2" charset="2"/>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Click to edit Master text styles</a:t>
            </a:r>
          </a:p>
          <a:p>
            <a:pPr marL="0" marR="0" lvl="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First level</a:t>
            </a:r>
          </a:p>
          <a:p>
            <a:pPr marL="502920" marR="0" lvl="1"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Second level</a:t>
            </a:r>
          </a:p>
          <a:p>
            <a:pPr marL="960120" marR="0" lvl="2"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Third level</a:t>
            </a:r>
          </a:p>
          <a:p>
            <a:pPr marL="1417320" marR="0" lvl="3"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Fourth level</a:t>
            </a:r>
          </a:p>
          <a:p>
            <a:pPr marL="1874520" marR="0" lvl="4"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Fifth level</a:t>
            </a:r>
          </a:p>
        </p:txBody>
      </p:sp>
      <p:sp>
        <p:nvSpPr>
          <p:cNvPr id="13" name="Content Placeholder 2">
            <a:extLst>
              <a:ext uri="{FF2B5EF4-FFF2-40B4-BE49-F238E27FC236}">
                <a16:creationId xmlns:a16="http://schemas.microsoft.com/office/drawing/2014/main" id="{38942C5C-37EC-6FBB-56A8-2595861322A0}"/>
              </a:ext>
            </a:extLst>
          </p:cNvPr>
          <p:cNvSpPr>
            <a:spLocks noGrp="1"/>
          </p:cNvSpPr>
          <p:nvPr>
            <p:ph sz="quarter" idx="20" hasCustomPrompt="1"/>
          </p:nvPr>
        </p:nvSpPr>
        <p:spPr>
          <a:xfrm>
            <a:off x="201691" y="209005"/>
            <a:ext cx="9902170" cy="207522"/>
          </a:xfrm>
          <a:noFill/>
        </p:spPr>
        <p:txBody>
          <a:bodyPr lIns="0" bIns="0" anchor="ctr">
            <a:normAutofit/>
          </a:bodyPr>
          <a:lstStyle>
            <a:lvl1pPr>
              <a:defRPr lang="en-US" b="1">
                <a:solidFill>
                  <a:schemeClr val="accent3"/>
                </a:solidFill>
              </a:defRPr>
            </a:lvl1pPr>
          </a:lstStyle>
          <a:p>
            <a:pPr marL="0" lvl="0" indent="0">
              <a:buNone/>
            </a:pPr>
            <a:r>
              <a:rPr lang="en-US"/>
              <a:t>CLICK TO EDIT SECTION TITLE</a:t>
            </a:r>
          </a:p>
        </p:txBody>
      </p:sp>
      <p:sp>
        <p:nvSpPr>
          <p:cNvPr id="14" name="Title 24">
            <a:extLst>
              <a:ext uri="{FF2B5EF4-FFF2-40B4-BE49-F238E27FC236}">
                <a16:creationId xmlns:a16="http://schemas.microsoft.com/office/drawing/2014/main" id="{7E1A5985-A292-41A0-379C-E90B8FA834BA}"/>
              </a:ext>
            </a:extLst>
          </p:cNvPr>
          <p:cNvSpPr>
            <a:spLocks noGrp="1"/>
          </p:cNvSpPr>
          <p:nvPr>
            <p:ph type="title"/>
          </p:nvPr>
        </p:nvSpPr>
        <p:spPr>
          <a:xfrm>
            <a:off x="201692" y="485344"/>
            <a:ext cx="9901532" cy="332399"/>
          </a:xfrm>
          <a:noFill/>
        </p:spPr>
        <p:txBody>
          <a:bodyPr vert="horz" wrap="square" lIns="0" tIns="0" rIns="0" bIns="0" rtlCol="0" anchor="b">
            <a:spAutoFit/>
          </a:bodyPr>
          <a:lstStyle>
            <a:lvl1pPr>
              <a:defRPr lang="en-US" sz="2400" b="1" dirty="0">
                <a:solidFill>
                  <a:srgbClr val="221F20"/>
                </a:solidFill>
                <a:cs typeface="+mn-cs"/>
              </a:defRPr>
            </a:lvl1pPr>
          </a:lstStyle>
          <a:p>
            <a:pPr marL="0" lvl="0" indent="-228600">
              <a:buClr>
                <a:srgbClr val="F9BE3C"/>
              </a:buClr>
              <a:buFont typeface="Wingdings" pitchFamily="2" charset="2"/>
            </a:pPr>
            <a:r>
              <a:rPr lang="en-US"/>
              <a:t>Click to edit Master title style</a:t>
            </a:r>
          </a:p>
        </p:txBody>
      </p:sp>
      <p:sp>
        <p:nvSpPr>
          <p:cNvPr id="2" name="Content Placeholder 11">
            <a:extLst>
              <a:ext uri="{FF2B5EF4-FFF2-40B4-BE49-F238E27FC236}">
                <a16:creationId xmlns:a16="http://schemas.microsoft.com/office/drawing/2014/main" id="{4D1B4E6A-A3EB-EF97-3E49-BECCD5EE4840}"/>
              </a:ext>
            </a:extLst>
          </p:cNvPr>
          <p:cNvSpPr>
            <a:spLocks noGrp="1"/>
          </p:cNvSpPr>
          <p:nvPr>
            <p:ph sz="quarter" idx="24" hasCustomPrompt="1"/>
          </p:nvPr>
        </p:nvSpPr>
        <p:spPr>
          <a:xfrm>
            <a:off x="201692" y="1082790"/>
            <a:ext cx="11767478" cy="540553"/>
          </a:xfrm>
          <a:noFill/>
        </p:spPr>
        <p:txBody>
          <a:bodyPr lIns="0">
            <a:normAutofit/>
          </a:bodyPr>
          <a:lstStyle>
            <a:lvl1pPr marL="0" indent="0">
              <a:buNone/>
              <a:defRPr lang="en-US" sz="1600" b="0"/>
            </a:lvl1pPr>
          </a:lstStyle>
          <a:p>
            <a:r>
              <a:rPr lang="en-US"/>
              <a:t>Click to edit master subtitle style</a:t>
            </a:r>
          </a:p>
        </p:txBody>
      </p:sp>
      <p:sp>
        <p:nvSpPr>
          <p:cNvPr id="3" name="Text Placeholder 8">
            <a:extLst>
              <a:ext uri="{FF2B5EF4-FFF2-40B4-BE49-F238E27FC236}">
                <a16:creationId xmlns:a16="http://schemas.microsoft.com/office/drawing/2014/main" id="{C3E32E52-B699-FB02-C2F6-15369886EE84}"/>
              </a:ext>
            </a:extLst>
          </p:cNvPr>
          <p:cNvSpPr>
            <a:spLocks noGrp="1"/>
          </p:cNvSpPr>
          <p:nvPr>
            <p:ph type="body" sz="quarter" idx="25" hasCustomPrompt="1"/>
          </p:nvPr>
        </p:nvSpPr>
        <p:spPr>
          <a:xfrm>
            <a:off x="5500688" y="30868"/>
            <a:ext cx="1190625" cy="203133"/>
          </a:xfrm>
          <a:noFill/>
        </p:spPr>
        <p:txBody>
          <a:bodyPr wrap="square" rIns="0" anchor="ctr">
            <a:spAutoFit/>
          </a:bodyPr>
          <a:lstStyle>
            <a:lvl1pPr marL="0" indent="0" algn="ctr">
              <a:buNone/>
              <a:defRPr lang="en-US" sz="800" b="1" i="0" dirty="0"/>
            </a:lvl1pPr>
          </a:lstStyle>
          <a:p>
            <a:pPr lvl="0" algn="ctr">
              <a:lnSpc>
                <a:spcPct val="90000"/>
              </a:lnSpc>
            </a:pPr>
            <a:r>
              <a:rPr lang="en-US"/>
              <a:t>Classification</a:t>
            </a:r>
          </a:p>
        </p:txBody>
      </p:sp>
      <p:sp>
        <p:nvSpPr>
          <p:cNvPr id="4" name="Text Placeholder 8">
            <a:extLst>
              <a:ext uri="{FF2B5EF4-FFF2-40B4-BE49-F238E27FC236}">
                <a16:creationId xmlns:a16="http://schemas.microsoft.com/office/drawing/2014/main" id="{3BEB7010-9BF6-A67F-6141-F800C72D812F}"/>
              </a:ext>
            </a:extLst>
          </p:cNvPr>
          <p:cNvSpPr>
            <a:spLocks noGrp="1"/>
          </p:cNvSpPr>
          <p:nvPr>
            <p:ph type="body" sz="quarter" idx="26" hasCustomPrompt="1"/>
          </p:nvPr>
        </p:nvSpPr>
        <p:spPr>
          <a:xfrm>
            <a:off x="5500688" y="6602584"/>
            <a:ext cx="1190625" cy="203133"/>
          </a:xfrm>
          <a:noFill/>
        </p:spPr>
        <p:txBody>
          <a:bodyPr wrap="square" rIns="0" anchor="ctr">
            <a:spAutoFit/>
          </a:bodyPr>
          <a:lstStyle>
            <a:lvl1pPr marL="0" indent="0" algn="ctr">
              <a:buNone/>
              <a:defRPr lang="en-US" sz="800" b="1" i="0" dirty="0">
                <a:solidFill>
                  <a:schemeClr val="bg1"/>
                </a:solidFill>
              </a:defRPr>
            </a:lvl1pPr>
          </a:lstStyle>
          <a:p>
            <a:pPr lvl="0" algn="ctr">
              <a:lnSpc>
                <a:spcPct val="90000"/>
              </a:lnSpc>
            </a:pPr>
            <a:r>
              <a:rPr lang="en-US"/>
              <a:t>Classification</a:t>
            </a:r>
          </a:p>
        </p:txBody>
      </p:sp>
    </p:spTree>
    <p:extLst>
      <p:ext uri="{BB962C8B-B14F-4D97-AF65-F5344CB8AC3E}">
        <p14:creationId xmlns:p14="http://schemas.microsoft.com/office/powerpoint/2010/main" val="3038965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Wide Title only">
    <p:spTree>
      <p:nvGrpSpPr>
        <p:cNvPr id="1" name=""/>
        <p:cNvGrpSpPr/>
        <p:nvPr/>
      </p:nvGrpSpPr>
      <p:grpSpPr>
        <a:xfrm>
          <a:off x="0" y="0"/>
          <a:ext cx="0" cy="0"/>
          <a:chOff x="0" y="0"/>
          <a:chExt cx="0" cy="0"/>
        </a:xfrm>
      </p:grpSpPr>
      <p:sp>
        <p:nvSpPr>
          <p:cNvPr id="8" name="Content Placeholder 11">
            <a:extLst>
              <a:ext uri="{FF2B5EF4-FFF2-40B4-BE49-F238E27FC236}">
                <a16:creationId xmlns:a16="http://schemas.microsoft.com/office/drawing/2014/main" id="{806BF332-060C-30D1-4ED9-23512A388B5C}"/>
              </a:ext>
            </a:extLst>
          </p:cNvPr>
          <p:cNvSpPr>
            <a:spLocks noGrp="1"/>
          </p:cNvSpPr>
          <p:nvPr>
            <p:ph sz="quarter" idx="15" hasCustomPrompt="1"/>
          </p:nvPr>
        </p:nvSpPr>
        <p:spPr>
          <a:xfrm>
            <a:off x="199449" y="1082790"/>
            <a:ext cx="11759184" cy="5047869"/>
          </a:xfrm>
        </p:spPr>
        <p:txBody>
          <a:bodyPr rIns="0" anchor="ctr">
            <a:normAutofit/>
          </a:bodyPr>
          <a:lstStyle>
            <a:lvl1pPr marL="0" indent="0" algn="ctr">
              <a:buNone/>
              <a:defRPr lang="en-US" sz="1600" b="0" dirty="0"/>
            </a:lvl1pPr>
          </a:lstStyle>
          <a:p>
            <a:r>
              <a:rPr lang="en-US"/>
              <a:t>Insert graphs from excel or google sheets</a:t>
            </a:r>
          </a:p>
        </p:txBody>
      </p:sp>
      <p:sp>
        <p:nvSpPr>
          <p:cNvPr id="5" name="Slide Number Placeholder 5">
            <a:extLst>
              <a:ext uri="{FF2B5EF4-FFF2-40B4-BE49-F238E27FC236}">
                <a16:creationId xmlns:a16="http://schemas.microsoft.com/office/drawing/2014/main" id="{B866A761-0FE9-9B75-251F-970886B9D3FD}"/>
              </a:ext>
            </a:extLst>
          </p:cNvPr>
          <p:cNvSpPr>
            <a:spLocks noGrp="1"/>
          </p:cNvSpPr>
          <p:nvPr>
            <p:ph type="sldNum" sz="quarter" idx="4"/>
          </p:nvPr>
        </p:nvSpPr>
        <p:spPr>
          <a:xfrm>
            <a:off x="11673384" y="6447642"/>
            <a:ext cx="408835" cy="365125"/>
          </a:xfrm>
          <a:prstGeom prst="rect">
            <a:avLst/>
          </a:prstGeom>
        </p:spPr>
        <p:txBody>
          <a:bodyPr vert="horz" lIns="0" tIns="45720" rIns="91440" bIns="45720" rtlCol="0" anchor="ctr"/>
          <a:lstStyle>
            <a:lvl1pPr algn="r">
              <a:defRPr sz="1200" b="0">
                <a:solidFill>
                  <a:schemeClr val="bg1"/>
                </a:solidFill>
                <a:latin typeface="Arial" panose="020B0604020202020204" pitchFamily="34" charset="0"/>
                <a:cs typeface="Arial" panose="020B0604020202020204" pitchFamily="34" charset="0"/>
              </a:defRPr>
            </a:lvl1pPr>
          </a:lstStyle>
          <a:p>
            <a:fld id="{C2386979-62AF-554E-85EF-845783AD7AED}" type="slidenum">
              <a:rPr lang="en-US" smtClean="0"/>
              <a:pPr/>
              <a:t>‹#›</a:t>
            </a:fld>
            <a:endParaRPr lang="en-US"/>
          </a:p>
        </p:txBody>
      </p:sp>
      <p:sp>
        <p:nvSpPr>
          <p:cNvPr id="10" name="Content Placeholder 2">
            <a:extLst>
              <a:ext uri="{FF2B5EF4-FFF2-40B4-BE49-F238E27FC236}">
                <a16:creationId xmlns:a16="http://schemas.microsoft.com/office/drawing/2014/main" id="{425DD074-31AC-8C81-3525-F80E2DA808FC}"/>
              </a:ext>
            </a:extLst>
          </p:cNvPr>
          <p:cNvSpPr>
            <a:spLocks noGrp="1"/>
          </p:cNvSpPr>
          <p:nvPr>
            <p:ph sz="quarter" idx="20" hasCustomPrompt="1"/>
          </p:nvPr>
        </p:nvSpPr>
        <p:spPr>
          <a:xfrm>
            <a:off x="201691" y="209005"/>
            <a:ext cx="9902170" cy="207522"/>
          </a:xfrm>
          <a:noFill/>
        </p:spPr>
        <p:txBody>
          <a:bodyPr lIns="0" bIns="0" anchor="ctr">
            <a:normAutofit/>
          </a:bodyPr>
          <a:lstStyle>
            <a:lvl1pPr>
              <a:defRPr lang="en-US" b="1">
                <a:solidFill>
                  <a:schemeClr val="accent3"/>
                </a:solidFill>
              </a:defRPr>
            </a:lvl1pPr>
          </a:lstStyle>
          <a:p>
            <a:pPr marL="0" lvl="0" indent="0">
              <a:buNone/>
            </a:pPr>
            <a:r>
              <a:rPr lang="en-US"/>
              <a:t>CLICK TO EDIT SECTION TITLE</a:t>
            </a:r>
          </a:p>
        </p:txBody>
      </p:sp>
      <p:sp>
        <p:nvSpPr>
          <p:cNvPr id="11" name="Title 24">
            <a:extLst>
              <a:ext uri="{FF2B5EF4-FFF2-40B4-BE49-F238E27FC236}">
                <a16:creationId xmlns:a16="http://schemas.microsoft.com/office/drawing/2014/main" id="{2D42F5B6-997A-F0BA-3F19-C15DE352C2DF}"/>
              </a:ext>
            </a:extLst>
          </p:cNvPr>
          <p:cNvSpPr>
            <a:spLocks noGrp="1"/>
          </p:cNvSpPr>
          <p:nvPr>
            <p:ph type="title"/>
          </p:nvPr>
        </p:nvSpPr>
        <p:spPr>
          <a:xfrm>
            <a:off x="201692" y="485344"/>
            <a:ext cx="9901532" cy="332399"/>
          </a:xfrm>
          <a:noFill/>
        </p:spPr>
        <p:txBody>
          <a:bodyPr vert="horz" wrap="square" lIns="0" tIns="0" rIns="0" bIns="0" rtlCol="0" anchor="b">
            <a:spAutoFit/>
          </a:bodyPr>
          <a:lstStyle>
            <a:lvl1pPr>
              <a:defRPr lang="en-US" sz="2400" b="1" dirty="0">
                <a:solidFill>
                  <a:srgbClr val="221F20"/>
                </a:solidFill>
                <a:cs typeface="+mn-cs"/>
              </a:defRPr>
            </a:lvl1pPr>
          </a:lstStyle>
          <a:p>
            <a:pPr marL="0" lvl="0" indent="-228600">
              <a:buClr>
                <a:srgbClr val="F9BE3C"/>
              </a:buClr>
              <a:buFont typeface="Wingdings" pitchFamily="2" charset="2"/>
            </a:pPr>
            <a:r>
              <a:rPr lang="en-US"/>
              <a:t>Click to edit Master title style</a:t>
            </a:r>
          </a:p>
        </p:txBody>
      </p:sp>
      <p:sp>
        <p:nvSpPr>
          <p:cNvPr id="2" name="Text Placeholder 8">
            <a:extLst>
              <a:ext uri="{FF2B5EF4-FFF2-40B4-BE49-F238E27FC236}">
                <a16:creationId xmlns:a16="http://schemas.microsoft.com/office/drawing/2014/main" id="{415A0D64-FE52-ACA4-6DBC-67DCFD45D6F1}"/>
              </a:ext>
            </a:extLst>
          </p:cNvPr>
          <p:cNvSpPr>
            <a:spLocks noGrp="1"/>
          </p:cNvSpPr>
          <p:nvPr>
            <p:ph type="body" sz="quarter" idx="25" hasCustomPrompt="1"/>
          </p:nvPr>
        </p:nvSpPr>
        <p:spPr>
          <a:xfrm>
            <a:off x="5500688" y="30868"/>
            <a:ext cx="1190625" cy="203133"/>
          </a:xfrm>
          <a:noFill/>
        </p:spPr>
        <p:txBody>
          <a:bodyPr wrap="square" rIns="0" anchor="ctr">
            <a:spAutoFit/>
          </a:bodyPr>
          <a:lstStyle>
            <a:lvl1pPr marL="0" indent="0" algn="ctr">
              <a:buNone/>
              <a:defRPr lang="en-US" sz="800" b="1" i="0" dirty="0"/>
            </a:lvl1pPr>
          </a:lstStyle>
          <a:p>
            <a:pPr lvl="0" algn="ctr">
              <a:lnSpc>
                <a:spcPct val="90000"/>
              </a:lnSpc>
            </a:pPr>
            <a:r>
              <a:rPr lang="en-US"/>
              <a:t>Classification</a:t>
            </a:r>
          </a:p>
        </p:txBody>
      </p:sp>
      <p:sp>
        <p:nvSpPr>
          <p:cNvPr id="3" name="Text Placeholder 8">
            <a:extLst>
              <a:ext uri="{FF2B5EF4-FFF2-40B4-BE49-F238E27FC236}">
                <a16:creationId xmlns:a16="http://schemas.microsoft.com/office/drawing/2014/main" id="{E634DEA4-AF73-E8FA-F9B8-DA12C68AC8C8}"/>
              </a:ext>
            </a:extLst>
          </p:cNvPr>
          <p:cNvSpPr>
            <a:spLocks noGrp="1"/>
          </p:cNvSpPr>
          <p:nvPr>
            <p:ph type="body" sz="quarter" idx="26" hasCustomPrompt="1"/>
          </p:nvPr>
        </p:nvSpPr>
        <p:spPr>
          <a:xfrm>
            <a:off x="5500688" y="6602584"/>
            <a:ext cx="1190625" cy="203133"/>
          </a:xfrm>
          <a:noFill/>
        </p:spPr>
        <p:txBody>
          <a:bodyPr wrap="square" rIns="0" anchor="ctr">
            <a:spAutoFit/>
          </a:bodyPr>
          <a:lstStyle>
            <a:lvl1pPr marL="0" indent="0" algn="ctr">
              <a:buNone/>
              <a:defRPr lang="en-US" sz="800" b="1" i="0" dirty="0">
                <a:solidFill>
                  <a:schemeClr val="bg1"/>
                </a:solidFill>
              </a:defRPr>
            </a:lvl1pPr>
          </a:lstStyle>
          <a:p>
            <a:pPr lvl="0" algn="ctr">
              <a:lnSpc>
                <a:spcPct val="90000"/>
              </a:lnSpc>
            </a:pPr>
            <a:r>
              <a:rPr lang="en-US"/>
              <a:t>Classification</a:t>
            </a:r>
          </a:p>
        </p:txBody>
      </p:sp>
    </p:spTree>
    <p:extLst>
      <p:ext uri="{BB962C8B-B14F-4D97-AF65-F5344CB8AC3E}">
        <p14:creationId xmlns:p14="http://schemas.microsoft.com/office/powerpoint/2010/main" val="1089982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12" name="Text Placeholder 14">
            <a:extLst>
              <a:ext uri="{FF2B5EF4-FFF2-40B4-BE49-F238E27FC236}">
                <a16:creationId xmlns:a16="http://schemas.microsoft.com/office/drawing/2014/main" id="{7A18F086-9444-A6D5-D122-FD629EF8AC0A}"/>
              </a:ext>
            </a:extLst>
          </p:cNvPr>
          <p:cNvSpPr>
            <a:spLocks noGrp="1"/>
          </p:cNvSpPr>
          <p:nvPr>
            <p:ph type="body" sz="quarter" idx="21"/>
          </p:nvPr>
        </p:nvSpPr>
        <p:spPr>
          <a:xfrm>
            <a:off x="535744" y="4318567"/>
            <a:ext cx="1642841" cy="490919"/>
          </a:xfrm>
          <a:prstGeom prst="rect">
            <a:avLst/>
          </a:prstGeom>
        </p:spPr>
        <p:txBody>
          <a:bodyPr tIns="0" rIns="0">
            <a:normAutofit/>
          </a:bodyPr>
          <a:lstStyle>
            <a:lvl1pPr>
              <a:defRPr lang="en-US" sz="1200" dirty="0"/>
            </a:lvl1pPr>
          </a:lstStyle>
          <a:p>
            <a:pPr lvl="0">
              <a:lnSpc>
                <a:spcPct val="100000"/>
              </a:lnSpc>
              <a:spcAft>
                <a:spcPts val="300"/>
              </a:spcAft>
            </a:pPr>
            <a:endParaRPr lang="en-US"/>
          </a:p>
        </p:txBody>
      </p:sp>
      <p:sp>
        <p:nvSpPr>
          <p:cNvPr id="35" name="Text Placeholder 14">
            <a:extLst>
              <a:ext uri="{FF2B5EF4-FFF2-40B4-BE49-F238E27FC236}">
                <a16:creationId xmlns:a16="http://schemas.microsoft.com/office/drawing/2014/main" id="{928653B4-BD96-4234-D080-19B4CE3911D2}"/>
              </a:ext>
            </a:extLst>
          </p:cNvPr>
          <p:cNvSpPr>
            <a:spLocks noGrp="1"/>
          </p:cNvSpPr>
          <p:nvPr>
            <p:ph type="body" sz="quarter" idx="26"/>
          </p:nvPr>
        </p:nvSpPr>
        <p:spPr>
          <a:xfrm>
            <a:off x="2852475" y="4318567"/>
            <a:ext cx="1642841" cy="490919"/>
          </a:xfrm>
          <a:prstGeom prst="rect">
            <a:avLst/>
          </a:prstGeom>
        </p:spPr>
        <p:txBody>
          <a:bodyPr tIns="0" rIns="0">
            <a:normAutofit/>
          </a:bodyPr>
          <a:lstStyle>
            <a:lvl1pPr>
              <a:defRPr lang="en-US" sz="1200"/>
            </a:lvl1pPr>
          </a:lstStyle>
          <a:p>
            <a:pPr lvl="0">
              <a:lnSpc>
                <a:spcPct val="100000"/>
              </a:lnSpc>
              <a:spcAft>
                <a:spcPts val="300"/>
              </a:spcAft>
            </a:pPr>
            <a:endParaRPr lang="en-US"/>
          </a:p>
        </p:txBody>
      </p:sp>
      <p:sp>
        <p:nvSpPr>
          <p:cNvPr id="38" name="Text Placeholder 14">
            <a:extLst>
              <a:ext uri="{FF2B5EF4-FFF2-40B4-BE49-F238E27FC236}">
                <a16:creationId xmlns:a16="http://schemas.microsoft.com/office/drawing/2014/main" id="{DAFFB06F-3FF2-381E-CEC4-ADC50732983C}"/>
              </a:ext>
            </a:extLst>
          </p:cNvPr>
          <p:cNvSpPr>
            <a:spLocks noGrp="1"/>
          </p:cNvSpPr>
          <p:nvPr>
            <p:ph type="body" sz="quarter" idx="29"/>
          </p:nvPr>
        </p:nvSpPr>
        <p:spPr>
          <a:xfrm>
            <a:off x="5169204" y="4318567"/>
            <a:ext cx="1642841" cy="490919"/>
          </a:xfrm>
          <a:prstGeom prst="rect">
            <a:avLst/>
          </a:prstGeom>
        </p:spPr>
        <p:txBody>
          <a:bodyPr tIns="0" rIns="0">
            <a:normAutofit/>
          </a:bodyPr>
          <a:lstStyle>
            <a:lvl1pPr>
              <a:defRPr lang="en-US" sz="1200"/>
            </a:lvl1pPr>
          </a:lstStyle>
          <a:p>
            <a:pPr lvl="0">
              <a:lnSpc>
                <a:spcPct val="100000"/>
              </a:lnSpc>
              <a:spcAft>
                <a:spcPts val="300"/>
              </a:spcAft>
            </a:pPr>
            <a:endParaRPr lang="en-US"/>
          </a:p>
        </p:txBody>
      </p:sp>
      <p:sp>
        <p:nvSpPr>
          <p:cNvPr id="41" name="Text Placeholder 14">
            <a:extLst>
              <a:ext uri="{FF2B5EF4-FFF2-40B4-BE49-F238E27FC236}">
                <a16:creationId xmlns:a16="http://schemas.microsoft.com/office/drawing/2014/main" id="{1B98EFFC-19FE-A784-35A2-71CBBAF312B6}"/>
              </a:ext>
            </a:extLst>
          </p:cNvPr>
          <p:cNvSpPr>
            <a:spLocks noGrp="1"/>
          </p:cNvSpPr>
          <p:nvPr>
            <p:ph type="body" sz="quarter" idx="32"/>
          </p:nvPr>
        </p:nvSpPr>
        <p:spPr>
          <a:xfrm>
            <a:off x="7485934" y="4318567"/>
            <a:ext cx="1642841" cy="490919"/>
          </a:xfrm>
          <a:prstGeom prst="rect">
            <a:avLst/>
          </a:prstGeom>
        </p:spPr>
        <p:txBody>
          <a:bodyPr tIns="0" rIns="0">
            <a:normAutofit/>
          </a:bodyPr>
          <a:lstStyle>
            <a:lvl1pPr>
              <a:defRPr lang="en-US" sz="1200"/>
            </a:lvl1pPr>
          </a:lstStyle>
          <a:p>
            <a:pPr lvl="0">
              <a:lnSpc>
                <a:spcPct val="100000"/>
              </a:lnSpc>
              <a:spcAft>
                <a:spcPts val="300"/>
              </a:spcAft>
            </a:pPr>
            <a:endParaRPr lang="en-US"/>
          </a:p>
        </p:txBody>
      </p:sp>
      <p:sp>
        <p:nvSpPr>
          <p:cNvPr id="44" name="Text Placeholder 14">
            <a:extLst>
              <a:ext uri="{FF2B5EF4-FFF2-40B4-BE49-F238E27FC236}">
                <a16:creationId xmlns:a16="http://schemas.microsoft.com/office/drawing/2014/main" id="{D434D020-2F10-1D5B-11EE-8C82C23469A7}"/>
              </a:ext>
            </a:extLst>
          </p:cNvPr>
          <p:cNvSpPr>
            <a:spLocks noGrp="1"/>
          </p:cNvSpPr>
          <p:nvPr>
            <p:ph type="body" sz="quarter" idx="35"/>
          </p:nvPr>
        </p:nvSpPr>
        <p:spPr>
          <a:xfrm>
            <a:off x="9802664" y="4318567"/>
            <a:ext cx="1642841" cy="490919"/>
          </a:xfrm>
          <a:prstGeom prst="rect">
            <a:avLst/>
          </a:prstGeom>
        </p:spPr>
        <p:txBody>
          <a:bodyPr tIns="0" rIns="0">
            <a:normAutofit/>
          </a:bodyPr>
          <a:lstStyle>
            <a:lvl1pPr>
              <a:defRPr lang="en-US" sz="1200"/>
            </a:lvl1pPr>
          </a:lstStyle>
          <a:p>
            <a:pPr lvl="0">
              <a:lnSpc>
                <a:spcPct val="100000"/>
              </a:lnSpc>
              <a:spcAft>
                <a:spcPts val="300"/>
              </a:spcAft>
            </a:pPr>
            <a:endParaRPr lang="en-US"/>
          </a:p>
        </p:txBody>
      </p:sp>
      <p:sp>
        <p:nvSpPr>
          <p:cNvPr id="50" name="Text Placeholder 2">
            <a:extLst>
              <a:ext uri="{FF2B5EF4-FFF2-40B4-BE49-F238E27FC236}">
                <a16:creationId xmlns:a16="http://schemas.microsoft.com/office/drawing/2014/main" id="{EC4F4918-5E60-DAF1-671E-9B6E073CBF90}"/>
              </a:ext>
            </a:extLst>
          </p:cNvPr>
          <p:cNvSpPr>
            <a:spLocks noGrp="1"/>
          </p:cNvSpPr>
          <p:nvPr>
            <p:ph idx="24" hasCustomPrompt="1"/>
          </p:nvPr>
        </p:nvSpPr>
        <p:spPr>
          <a:xfrm>
            <a:off x="535745" y="1888575"/>
            <a:ext cx="1642840" cy="1642841"/>
          </a:xfrm>
          <a:prstGeom prst="rect">
            <a:avLst/>
          </a:prstGeom>
          <a:solidFill>
            <a:schemeClr val="accent1"/>
          </a:solidFill>
        </p:spPr>
        <p:txBody>
          <a:bodyPr vert="horz" lIns="91440" tIns="45720" rIns="91440" bIns="45720" rtlCol="0" anchor="ctr">
            <a:normAutofit/>
          </a:bodyPr>
          <a:lstStyle>
            <a:lvl1pPr marL="0" indent="0" algn="ctr">
              <a:buClr>
                <a:srgbClr val="0070C0"/>
              </a:buClr>
              <a:buNone/>
              <a:defRPr sz="1800" b="1">
                <a:solidFill>
                  <a:schemeClr val="tx1"/>
                </a:solidFill>
              </a:defRPr>
            </a:lvl1pPr>
            <a:lvl2pPr>
              <a:buClr>
                <a:srgbClr val="0070C0"/>
              </a:buClr>
              <a:defRPr sz="1600">
                <a:solidFill>
                  <a:schemeClr val="tx1"/>
                </a:solidFill>
              </a:defRPr>
            </a:lvl2pPr>
            <a:lvl3pPr>
              <a:buClr>
                <a:srgbClr val="0070C0"/>
              </a:buClr>
              <a:defRPr sz="1400">
                <a:solidFill>
                  <a:schemeClr val="tx1"/>
                </a:solidFill>
              </a:defRPr>
            </a:lvl3pPr>
            <a:lvl4pPr>
              <a:buClr>
                <a:srgbClr val="0070C0"/>
              </a:buClr>
              <a:defRPr sz="1200">
                <a:solidFill>
                  <a:schemeClr val="tx1"/>
                </a:solidFill>
              </a:defRPr>
            </a:lvl4pPr>
            <a:lvl5pPr>
              <a:buClr>
                <a:srgbClr val="0070C0"/>
              </a:buClr>
              <a:defRPr sz="1200">
                <a:solidFill>
                  <a:schemeClr val="tx1"/>
                </a:solidFill>
              </a:defRPr>
            </a:lvl5pPr>
          </a:lstStyle>
          <a:p>
            <a:pPr lvl="0"/>
            <a:r>
              <a:rPr lang="en-US"/>
              <a:t>Click to add Headshot</a:t>
            </a:r>
          </a:p>
        </p:txBody>
      </p:sp>
      <p:sp>
        <p:nvSpPr>
          <p:cNvPr id="51" name="Text Placeholder 2">
            <a:extLst>
              <a:ext uri="{FF2B5EF4-FFF2-40B4-BE49-F238E27FC236}">
                <a16:creationId xmlns:a16="http://schemas.microsoft.com/office/drawing/2014/main" id="{2F551E66-8104-F39D-470D-DC79B5118F4A}"/>
              </a:ext>
            </a:extLst>
          </p:cNvPr>
          <p:cNvSpPr>
            <a:spLocks noGrp="1"/>
          </p:cNvSpPr>
          <p:nvPr>
            <p:ph idx="25" hasCustomPrompt="1"/>
          </p:nvPr>
        </p:nvSpPr>
        <p:spPr>
          <a:xfrm>
            <a:off x="2852475" y="1888575"/>
            <a:ext cx="1642840" cy="1642841"/>
          </a:xfrm>
          <a:prstGeom prst="rect">
            <a:avLst/>
          </a:prstGeom>
          <a:solidFill>
            <a:schemeClr val="accent1"/>
          </a:solidFill>
        </p:spPr>
        <p:txBody>
          <a:bodyPr vert="horz" lIns="91440" tIns="45720" rIns="91440" bIns="45720" rtlCol="0" anchor="ctr">
            <a:normAutofit/>
          </a:bodyPr>
          <a:lstStyle>
            <a:lvl1pPr marL="0" indent="0" algn="ctr">
              <a:buClr>
                <a:srgbClr val="0070C0"/>
              </a:buClr>
              <a:buNone/>
              <a:defRPr sz="1800" b="1">
                <a:solidFill>
                  <a:schemeClr val="tx1"/>
                </a:solidFill>
              </a:defRPr>
            </a:lvl1pPr>
            <a:lvl2pPr>
              <a:buClr>
                <a:srgbClr val="0070C0"/>
              </a:buClr>
              <a:defRPr sz="1600">
                <a:solidFill>
                  <a:schemeClr val="tx1"/>
                </a:solidFill>
              </a:defRPr>
            </a:lvl2pPr>
            <a:lvl3pPr>
              <a:buClr>
                <a:srgbClr val="0070C0"/>
              </a:buClr>
              <a:defRPr sz="1400">
                <a:solidFill>
                  <a:schemeClr val="tx1"/>
                </a:solidFill>
              </a:defRPr>
            </a:lvl3pPr>
            <a:lvl4pPr>
              <a:buClr>
                <a:srgbClr val="0070C0"/>
              </a:buClr>
              <a:defRPr sz="1200">
                <a:solidFill>
                  <a:schemeClr val="tx1"/>
                </a:solidFill>
              </a:defRPr>
            </a:lvl4pPr>
            <a:lvl5pPr>
              <a:buClr>
                <a:srgbClr val="0070C0"/>
              </a:buClr>
              <a:defRPr sz="1200">
                <a:solidFill>
                  <a:schemeClr val="tx1"/>
                </a:solidFill>
              </a:defRPr>
            </a:lvl5pPr>
          </a:lstStyle>
          <a:p>
            <a:pPr lvl="0"/>
            <a:r>
              <a:rPr lang="en-US"/>
              <a:t>Click to add Headshot</a:t>
            </a:r>
          </a:p>
        </p:txBody>
      </p:sp>
      <p:sp>
        <p:nvSpPr>
          <p:cNvPr id="52" name="Text Placeholder 2">
            <a:extLst>
              <a:ext uri="{FF2B5EF4-FFF2-40B4-BE49-F238E27FC236}">
                <a16:creationId xmlns:a16="http://schemas.microsoft.com/office/drawing/2014/main" id="{08F723CB-1199-80E9-EC45-BD2D94FEBD8B}"/>
              </a:ext>
            </a:extLst>
          </p:cNvPr>
          <p:cNvSpPr>
            <a:spLocks noGrp="1"/>
          </p:cNvSpPr>
          <p:nvPr>
            <p:ph idx="28" hasCustomPrompt="1"/>
          </p:nvPr>
        </p:nvSpPr>
        <p:spPr>
          <a:xfrm>
            <a:off x="5169204" y="1888575"/>
            <a:ext cx="1642840" cy="1642841"/>
          </a:xfrm>
          <a:prstGeom prst="rect">
            <a:avLst/>
          </a:prstGeom>
          <a:solidFill>
            <a:schemeClr val="accent1"/>
          </a:solidFill>
        </p:spPr>
        <p:txBody>
          <a:bodyPr vert="horz" lIns="91440" tIns="45720" rIns="91440" bIns="45720" rtlCol="0" anchor="ctr">
            <a:normAutofit/>
          </a:bodyPr>
          <a:lstStyle>
            <a:lvl1pPr marL="0" indent="0" algn="ctr">
              <a:buClr>
                <a:srgbClr val="0070C0"/>
              </a:buClr>
              <a:buNone/>
              <a:defRPr sz="1800" b="1">
                <a:solidFill>
                  <a:schemeClr val="tx1"/>
                </a:solidFill>
              </a:defRPr>
            </a:lvl1pPr>
            <a:lvl2pPr>
              <a:buClr>
                <a:srgbClr val="0070C0"/>
              </a:buClr>
              <a:defRPr sz="1600">
                <a:solidFill>
                  <a:schemeClr val="tx1"/>
                </a:solidFill>
              </a:defRPr>
            </a:lvl2pPr>
            <a:lvl3pPr>
              <a:buClr>
                <a:srgbClr val="0070C0"/>
              </a:buClr>
              <a:defRPr sz="1400">
                <a:solidFill>
                  <a:schemeClr val="tx1"/>
                </a:solidFill>
              </a:defRPr>
            </a:lvl3pPr>
            <a:lvl4pPr>
              <a:buClr>
                <a:srgbClr val="0070C0"/>
              </a:buClr>
              <a:defRPr sz="1200">
                <a:solidFill>
                  <a:schemeClr val="tx1"/>
                </a:solidFill>
              </a:defRPr>
            </a:lvl4pPr>
            <a:lvl5pPr>
              <a:buClr>
                <a:srgbClr val="0070C0"/>
              </a:buClr>
              <a:defRPr sz="1200">
                <a:solidFill>
                  <a:schemeClr val="tx1"/>
                </a:solidFill>
              </a:defRPr>
            </a:lvl5pPr>
          </a:lstStyle>
          <a:p>
            <a:pPr lvl="0"/>
            <a:r>
              <a:rPr lang="en-US"/>
              <a:t>Click to add Headshot</a:t>
            </a:r>
          </a:p>
        </p:txBody>
      </p:sp>
      <p:sp>
        <p:nvSpPr>
          <p:cNvPr id="53" name="Text Placeholder 2">
            <a:extLst>
              <a:ext uri="{FF2B5EF4-FFF2-40B4-BE49-F238E27FC236}">
                <a16:creationId xmlns:a16="http://schemas.microsoft.com/office/drawing/2014/main" id="{B9CA8C0E-A3BB-20A4-9CB2-851AA14B3B83}"/>
              </a:ext>
            </a:extLst>
          </p:cNvPr>
          <p:cNvSpPr>
            <a:spLocks noGrp="1"/>
          </p:cNvSpPr>
          <p:nvPr>
            <p:ph idx="31" hasCustomPrompt="1"/>
          </p:nvPr>
        </p:nvSpPr>
        <p:spPr>
          <a:xfrm>
            <a:off x="7485934" y="1888575"/>
            <a:ext cx="1642840" cy="1642841"/>
          </a:xfrm>
          <a:prstGeom prst="rect">
            <a:avLst/>
          </a:prstGeom>
          <a:solidFill>
            <a:schemeClr val="accent1"/>
          </a:solidFill>
        </p:spPr>
        <p:txBody>
          <a:bodyPr vert="horz" lIns="91440" tIns="45720" rIns="91440" bIns="45720" rtlCol="0" anchor="ctr">
            <a:normAutofit/>
          </a:bodyPr>
          <a:lstStyle>
            <a:lvl1pPr marL="0" indent="0" algn="ctr">
              <a:buClr>
                <a:srgbClr val="0070C0"/>
              </a:buClr>
              <a:buNone/>
              <a:defRPr sz="1800" b="1">
                <a:solidFill>
                  <a:schemeClr val="tx1"/>
                </a:solidFill>
              </a:defRPr>
            </a:lvl1pPr>
            <a:lvl2pPr>
              <a:buClr>
                <a:srgbClr val="0070C0"/>
              </a:buClr>
              <a:defRPr sz="1600">
                <a:solidFill>
                  <a:schemeClr val="tx1"/>
                </a:solidFill>
              </a:defRPr>
            </a:lvl2pPr>
            <a:lvl3pPr>
              <a:buClr>
                <a:srgbClr val="0070C0"/>
              </a:buClr>
              <a:defRPr sz="1400">
                <a:solidFill>
                  <a:schemeClr val="tx1"/>
                </a:solidFill>
              </a:defRPr>
            </a:lvl3pPr>
            <a:lvl4pPr>
              <a:buClr>
                <a:srgbClr val="0070C0"/>
              </a:buClr>
              <a:defRPr sz="1200">
                <a:solidFill>
                  <a:schemeClr val="tx1"/>
                </a:solidFill>
              </a:defRPr>
            </a:lvl4pPr>
            <a:lvl5pPr>
              <a:buClr>
                <a:srgbClr val="0070C0"/>
              </a:buClr>
              <a:defRPr sz="1200">
                <a:solidFill>
                  <a:schemeClr val="tx1"/>
                </a:solidFill>
              </a:defRPr>
            </a:lvl5pPr>
          </a:lstStyle>
          <a:p>
            <a:pPr lvl="0"/>
            <a:r>
              <a:rPr lang="en-US"/>
              <a:t>Click to add Headshot</a:t>
            </a:r>
          </a:p>
        </p:txBody>
      </p:sp>
      <p:sp>
        <p:nvSpPr>
          <p:cNvPr id="54" name="Text Placeholder 2">
            <a:extLst>
              <a:ext uri="{FF2B5EF4-FFF2-40B4-BE49-F238E27FC236}">
                <a16:creationId xmlns:a16="http://schemas.microsoft.com/office/drawing/2014/main" id="{FCEBB410-FC42-E1E0-A8D7-1F24EE9826FC}"/>
              </a:ext>
            </a:extLst>
          </p:cNvPr>
          <p:cNvSpPr>
            <a:spLocks noGrp="1"/>
          </p:cNvSpPr>
          <p:nvPr>
            <p:ph idx="34" hasCustomPrompt="1"/>
          </p:nvPr>
        </p:nvSpPr>
        <p:spPr>
          <a:xfrm>
            <a:off x="9802665" y="1888575"/>
            <a:ext cx="1642840" cy="1642841"/>
          </a:xfrm>
          <a:prstGeom prst="rect">
            <a:avLst/>
          </a:prstGeom>
          <a:solidFill>
            <a:schemeClr val="accent1"/>
          </a:solidFill>
        </p:spPr>
        <p:txBody>
          <a:bodyPr vert="horz" lIns="91440" tIns="45720" rIns="91440" bIns="45720" rtlCol="0" anchor="ctr">
            <a:normAutofit/>
          </a:bodyPr>
          <a:lstStyle>
            <a:lvl1pPr marL="0" indent="0" algn="ctr">
              <a:buClr>
                <a:srgbClr val="0070C0"/>
              </a:buClr>
              <a:buNone/>
              <a:defRPr sz="1800" b="1">
                <a:solidFill>
                  <a:schemeClr val="tx1"/>
                </a:solidFill>
              </a:defRPr>
            </a:lvl1pPr>
            <a:lvl2pPr>
              <a:buClr>
                <a:srgbClr val="0070C0"/>
              </a:buClr>
              <a:defRPr sz="1600">
                <a:solidFill>
                  <a:schemeClr val="tx1"/>
                </a:solidFill>
              </a:defRPr>
            </a:lvl2pPr>
            <a:lvl3pPr>
              <a:buClr>
                <a:srgbClr val="0070C0"/>
              </a:buClr>
              <a:defRPr sz="1400">
                <a:solidFill>
                  <a:schemeClr val="tx1"/>
                </a:solidFill>
              </a:defRPr>
            </a:lvl3pPr>
            <a:lvl4pPr>
              <a:buClr>
                <a:srgbClr val="0070C0"/>
              </a:buClr>
              <a:defRPr sz="1200">
                <a:solidFill>
                  <a:schemeClr val="tx1"/>
                </a:solidFill>
              </a:defRPr>
            </a:lvl4pPr>
            <a:lvl5pPr>
              <a:buClr>
                <a:srgbClr val="0070C0"/>
              </a:buClr>
              <a:defRPr sz="1200">
                <a:solidFill>
                  <a:schemeClr val="tx1"/>
                </a:solidFill>
              </a:defRPr>
            </a:lvl5pPr>
          </a:lstStyle>
          <a:p>
            <a:pPr lvl="0"/>
            <a:r>
              <a:rPr lang="en-US"/>
              <a:t>Click to add Headshot</a:t>
            </a:r>
          </a:p>
        </p:txBody>
      </p:sp>
      <p:sp>
        <p:nvSpPr>
          <p:cNvPr id="6" name="Slide Number Placeholder 5">
            <a:extLst>
              <a:ext uri="{FF2B5EF4-FFF2-40B4-BE49-F238E27FC236}">
                <a16:creationId xmlns:a16="http://schemas.microsoft.com/office/drawing/2014/main" id="{9E52B852-B2AE-D4CF-1408-AC720F3884A8}"/>
              </a:ext>
            </a:extLst>
          </p:cNvPr>
          <p:cNvSpPr>
            <a:spLocks noGrp="1"/>
          </p:cNvSpPr>
          <p:nvPr>
            <p:ph type="sldNum" sz="quarter" idx="4"/>
          </p:nvPr>
        </p:nvSpPr>
        <p:spPr>
          <a:xfrm>
            <a:off x="11673384" y="6447642"/>
            <a:ext cx="408835" cy="365125"/>
          </a:xfrm>
          <a:prstGeom prst="rect">
            <a:avLst/>
          </a:prstGeom>
        </p:spPr>
        <p:txBody>
          <a:bodyPr vert="horz" lIns="0" tIns="45720" rIns="91440" bIns="45720" rtlCol="0" anchor="ctr"/>
          <a:lstStyle>
            <a:lvl1pPr algn="r">
              <a:defRPr sz="1200" b="0">
                <a:solidFill>
                  <a:schemeClr val="bg1"/>
                </a:solidFill>
                <a:latin typeface="Arial" panose="020B0604020202020204" pitchFamily="34" charset="0"/>
                <a:cs typeface="Arial" panose="020B0604020202020204" pitchFamily="34" charset="0"/>
              </a:defRPr>
            </a:lvl1pPr>
          </a:lstStyle>
          <a:p>
            <a:fld id="{C2386979-62AF-554E-85EF-845783AD7AED}" type="slidenum">
              <a:rPr lang="en-US" smtClean="0"/>
              <a:pPr/>
              <a:t>‹#›</a:t>
            </a:fld>
            <a:endParaRPr lang="en-US"/>
          </a:p>
        </p:txBody>
      </p:sp>
      <p:sp>
        <p:nvSpPr>
          <p:cNvPr id="14" name="Text Placeholder 13">
            <a:extLst>
              <a:ext uri="{FF2B5EF4-FFF2-40B4-BE49-F238E27FC236}">
                <a16:creationId xmlns:a16="http://schemas.microsoft.com/office/drawing/2014/main" id="{6B3CD3F3-9065-43A7-1272-D9CD22B3AFAA}"/>
              </a:ext>
            </a:extLst>
          </p:cNvPr>
          <p:cNvSpPr>
            <a:spLocks noGrp="1"/>
          </p:cNvSpPr>
          <p:nvPr>
            <p:ph type="body" sz="quarter" idx="39" hasCustomPrompt="1"/>
          </p:nvPr>
        </p:nvSpPr>
        <p:spPr>
          <a:xfrm>
            <a:off x="535744" y="3679532"/>
            <a:ext cx="1643062" cy="490538"/>
          </a:xfrm>
        </p:spPr>
        <p:txBody>
          <a:bodyPr tIns="0" rIns="0"/>
          <a:lstStyle>
            <a:lvl1pPr marL="0" indent="0">
              <a:buNone/>
              <a:defRPr b="1"/>
            </a:lvl1pPr>
            <a:lvl2pPr marL="320040" indent="0">
              <a:buNone/>
              <a:defRPr b="1"/>
            </a:lvl2pPr>
            <a:lvl3pPr marL="777240" indent="0">
              <a:buNone/>
              <a:defRPr b="1"/>
            </a:lvl3pPr>
            <a:lvl4pPr marL="1234440" indent="0">
              <a:buNone/>
              <a:defRPr b="1"/>
            </a:lvl4pPr>
            <a:lvl5pPr marL="1691640" indent="0">
              <a:buNone/>
              <a:defRPr b="1"/>
            </a:lvl5pPr>
          </a:lstStyle>
          <a:p>
            <a:pPr lvl="0"/>
            <a:r>
              <a:rPr lang="en-US"/>
              <a:t>Click to </a:t>
            </a:r>
            <a:br>
              <a:rPr lang="en-US"/>
            </a:br>
            <a:r>
              <a:rPr lang="en-US"/>
              <a:t>Add Name</a:t>
            </a:r>
          </a:p>
        </p:txBody>
      </p:sp>
      <p:sp>
        <p:nvSpPr>
          <p:cNvPr id="15" name="Text Placeholder 13">
            <a:extLst>
              <a:ext uri="{FF2B5EF4-FFF2-40B4-BE49-F238E27FC236}">
                <a16:creationId xmlns:a16="http://schemas.microsoft.com/office/drawing/2014/main" id="{42FFDFE5-DB3F-2018-1D2B-D48F2E98371D}"/>
              </a:ext>
            </a:extLst>
          </p:cNvPr>
          <p:cNvSpPr>
            <a:spLocks noGrp="1"/>
          </p:cNvSpPr>
          <p:nvPr>
            <p:ph type="body" sz="quarter" idx="40" hasCustomPrompt="1"/>
          </p:nvPr>
        </p:nvSpPr>
        <p:spPr>
          <a:xfrm>
            <a:off x="2854875" y="3679532"/>
            <a:ext cx="1643062" cy="490538"/>
          </a:xfrm>
        </p:spPr>
        <p:txBody>
          <a:bodyPr tIns="0" rIns="0"/>
          <a:lstStyle>
            <a:lvl1pPr marL="0" indent="0">
              <a:buNone/>
              <a:defRPr b="1"/>
            </a:lvl1pPr>
            <a:lvl2pPr marL="320040" indent="0">
              <a:buNone/>
              <a:defRPr b="1"/>
            </a:lvl2pPr>
            <a:lvl3pPr marL="777240" indent="0">
              <a:buNone/>
              <a:defRPr b="1"/>
            </a:lvl3pPr>
            <a:lvl4pPr marL="1234440" indent="0">
              <a:buNone/>
              <a:defRPr b="1"/>
            </a:lvl4pPr>
            <a:lvl5pPr marL="1691640" indent="0">
              <a:buNone/>
              <a:defRPr b="1"/>
            </a:lvl5pPr>
          </a:lstStyle>
          <a:p>
            <a:pPr lvl="0"/>
            <a:r>
              <a:rPr lang="en-US"/>
              <a:t>Click to </a:t>
            </a:r>
            <a:br>
              <a:rPr lang="en-US"/>
            </a:br>
            <a:r>
              <a:rPr lang="en-US"/>
              <a:t>Add Name</a:t>
            </a:r>
          </a:p>
        </p:txBody>
      </p:sp>
      <p:sp>
        <p:nvSpPr>
          <p:cNvPr id="16" name="Text Placeholder 13">
            <a:extLst>
              <a:ext uri="{FF2B5EF4-FFF2-40B4-BE49-F238E27FC236}">
                <a16:creationId xmlns:a16="http://schemas.microsoft.com/office/drawing/2014/main" id="{F2030A13-61A0-1E62-1921-4116652950E6}"/>
              </a:ext>
            </a:extLst>
          </p:cNvPr>
          <p:cNvSpPr>
            <a:spLocks noGrp="1"/>
          </p:cNvSpPr>
          <p:nvPr>
            <p:ph type="body" sz="quarter" idx="41" hasCustomPrompt="1"/>
          </p:nvPr>
        </p:nvSpPr>
        <p:spPr>
          <a:xfrm>
            <a:off x="5169204" y="3679532"/>
            <a:ext cx="1643062" cy="490538"/>
          </a:xfrm>
        </p:spPr>
        <p:txBody>
          <a:bodyPr tIns="0" rIns="0"/>
          <a:lstStyle>
            <a:lvl1pPr marL="0" indent="0">
              <a:buNone/>
              <a:defRPr b="1"/>
            </a:lvl1pPr>
            <a:lvl2pPr marL="320040" indent="0">
              <a:buNone/>
              <a:defRPr b="1"/>
            </a:lvl2pPr>
            <a:lvl3pPr marL="777240" indent="0">
              <a:buNone/>
              <a:defRPr b="1"/>
            </a:lvl3pPr>
            <a:lvl4pPr marL="1234440" indent="0">
              <a:buNone/>
              <a:defRPr b="1"/>
            </a:lvl4pPr>
            <a:lvl5pPr marL="1691640" indent="0">
              <a:buNone/>
              <a:defRPr b="1"/>
            </a:lvl5pPr>
          </a:lstStyle>
          <a:p>
            <a:pPr lvl="0"/>
            <a:r>
              <a:rPr lang="en-US"/>
              <a:t>Click to </a:t>
            </a:r>
            <a:br>
              <a:rPr lang="en-US"/>
            </a:br>
            <a:r>
              <a:rPr lang="en-US"/>
              <a:t>Add Name</a:t>
            </a:r>
          </a:p>
        </p:txBody>
      </p:sp>
      <p:sp>
        <p:nvSpPr>
          <p:cNvPr id="18" name="Text Placeholder 13">
            <a:extLst>
              <a:ext uri="{FF2B5EF4-FFF2-40B4-BE49-F238E27FC236}">
                <a16:creationId xmlns:a16="http://schemas.microsoft.com/office/drawing/2014/main" id="{A60BAED7-473C-27CC-3F69-ED62BECF128C}"/>
              </a:ext>
            </a:extLst>
          </p:cNvPr>
          <p:cNvSpPr>
            <a:spLocks noGrp="1"/>
          </p:cNvSpPr>
          <p:nvPr>
            <p:ph type="body" sz="quarter" idx="42" hasCustomPrompt="1"/>
          </p:nvPr>
        </p:nvSpPr>
        <p:spPr>
          <a:xfrm>
            <a:off x="7485934" y="3679532"/>
            <a:ext cx="1643062" cy="490538"/>
          </a:xfrm>
        </p:spPr>
        <p:txBody>
          <a:bodyPr tIns="0" rIns="0"/>
          <a:lstStyle>
            <a:lvl1pPr marL="0" indent="0">
              <a:buNone/>
              <a:defRPr b="1"/>
            </a:lvl1pPr>
            <a:lvl2pPr marL="320040" indent="0">
              <a:buNone/>
              <a:defRPr b="1"/>
            </a:lvl2pPr>
            <a:lvl3pPr marL="777240" indent="0">
              <a:buNone/>
              <a:defRPr b="1"/>
            </a:lvl3pPr>
            <a:lvl4pPr marL="1234440" indent="0">
              <a:buNone/>
              <a:defRPr b="1"/>
            </a:lvl4pPr>
            <a:lvl5pPr marL="1691640" indent="0">
              <a:buNone/>
              <a:defRPr b="1"/>
            </a:lvl5pPr>
          </a:lstStyle>
          <a:p>
            <a:pPr lvl="0"/>
            <a:r>
              <a:rPr lang="en-US"/>
              <a:t>Click to </a:t>
            </a:r>
            <a:br>
              <a:rPr lang="en-US"/>
            </a:br>
            <a:r>
              <a:rPr lang="en-US"/>
              <a:t>Add Name</a:t>
            </a:r>
          </a:p>
        </p:txBody>
      </p:sp>
      <p:sp>
        <p:nvSpPr>
          <p:cNvPr id="19" name="Text Placeholder 13">
            <a:extLst>
              <a:ext uri="{FF2B5EF4-FFF2-40B4-BE49-F238E27FC236}">
                <a16:creationId xmlns:a16="http://schemas.microsoft.com/office/drawing/2014/main" id="{53C5BC1D-8E36-A3B2-C448-F96D08FD3D57}"/>
              </a:ext>
            </a:extLst>
          </p:cNvPr>
          <p:cNvSpPr>
            <a:spLocks noGrp="1"/>
          </p:cNvSpPr>
          <p:nvPr>
            <p:ph type="body" sz="quarter" idx="43" hasCustomPrompt="1"/>
          </p:nvPr>
        </p:nvSpPr>
        <p:spPr>
          <a:xfrm>
            <a:off x="9802443" y="3679532"/>
            <a:ext cx="1643062" cy="490538"/>
          </a:xfrm>
        </p:spPr>
        <p:txBody>
          <a:bodyPr tIns="0" rIns="0"/>
          <a:lstStyle>
            <a:lvl1pPr marL="0" indent="0">
              <a:buNone/>
              <a:defRPr b="1"/>
            </a:lvl1pPr>
            <a:lvl2pPr marL="320040" indent="0">
              <a:buNone/>
              <a:defRPr b="1"/>
            </a:lvl2pPr>
            <a:lvl3pPr marL="777240" indent="0">
              <a:buNone/>
              <a:defRPr b="1"/>
            </a:lvl3pPr>
            <a:lvl4pPr marL="1234440" indent="0">
              <a:buNone/>
              <a:defRPr b="1"/>
            </a:lvl4pPr>
            <a:lvl5pPr marL="1691640" indent="0">
              <a:buNone/>
              <a:defRPr b="1"/>
            </a:lvl5pPr>
          </a:lstStyle>
          <a:p>
            <a:pPr lvl="0"/>
            <a:r>
              <a:rPr lang="en-US"/>
              <a:t>Click to </a:t>
            </a:r>
            <a:br>
              <a:rPr lang="en-US"/>
            </a:br>
            <a:r>
              <a:rPr lang="en-US"/>
              <a:t>Add Name</a:t>
            </a:r>
          </a:p>
        </p:txBody>
      </p:sp>
      <p:sp>
        <p:nvSpPr>
          <p:cNvPr id="21" name="Content Placeholder 2">
            <a:extLst>
              <a:ext uri="{FF2B5EF4-FFF2-40B4-BE49-F238E27FC236}">
                <a16:creationId xmlns:a16="http://schemas.microsoft.com/office/drawing/2014/main" id="{8A10ECA9-3EC5-2C6A-D112-56EE879A6F4B}"/>
              </a:ext>
            </a:extLst>
          </p:cNvPr>
          <p:cNvSpPr>
            <a:spLocks noGrp="1"/>
          </p:cNvSpPr>
          <p:nvPr>
            <p:ph sz="quarter" idx="20" hasCustomPrompt="1"/>
          </p:nvPr>
        </p:nvSpPr>
        <p:spPr>
          <a:xfrm>
            <a:off x="201691" y="209005"/>
            <a:ext cx="9902170" cy="207522"/>
          </a:xfrm>
          <a:noFill/>
        </p:spPr>
        <p:txBody>
          <a:bodyPr lIns="0" bIns="0" anchor="ctr">
            <a:normAutofit/>
          </a:bodyPr>
          <a:lstStyle>
            <a:lvl1pPr>
              <a:defRPr lang="en-US" b="1">
                <a:solidFill>
                  <a:schemeClr val="accent3"/>
                </a:solidFill>
              </a:defRPr>
            </a:lvl1pPr>
          </a:lstStyle>
          <a:p>
            <a:pPr marL="0" lvl="0" indent="0">
              <a:buNone/>
            </a:pPr>
            <a:r>
              <a:rPr lang="en-US"/>
              <a:t>CLICK TO EDIT SECTION TITLE</a:t>
            </a:r>
          </a:p>
        </p:txBody>
      </p:sp>
      <p:sp>
        <p:nvSpPr>
          <p:cNvPr id="22" name="Title 24">
            <a:extLst>
              <a:ext uri="{FF2B5EF4-FFF2-40B4-BE49-F238E27FC236}">
                <a16:creationId xmlns:a16="http://schemas.microsoft.com/office/drawing/2014/main" id="{1AE52A62-720E-DE79-F015-3ACADA009C6F}"/>
              </a:ext>
            </a:extLst>
          </p:cNvPr>
          <p:cNvSpPr>
            <a:spLocks noGrp="1"/>
          </p:cNvSpPr>
          <p:nvPr>
            <p:ph type="title"/>
          </p:nvPr>
        </p:nvSpPr>
        <p:spPr>
          <a:xfrm>
            <a:off x="201692" y="485344"/>
            <a:ext cx="9901532" cy="332399"/>
          </a:xfrm>
          <a:noFill/>
        </p:spPr>
        <p:txBody>
          <a:bodyPr vert="horz" wrap="square" lIns="0" tIns="0" rIns="0" bIns="0" rtlCol="0" anchor="b">
            <a:spAutoFit/>
          </a:bodyPr>
          <a:lstStyle>
            <a:lvl1pPr>
              <a:defRPr lang="en-US" sz="2400" b="1" dirty="0">
                <a:solidFill>
                  <a:srgbClr val="221F20"/>
                </a:solidFill>
                <a:cs typeface="+mn-cs"/>
              </a:defRPr>
            </a:lvl1pPr>
          </a:lstStyle>
          <a:p>
            <a:pPr marL="0" lvl="0" indent="-228600">
              <a:buClr>
                <a:srgbClr val="F9BE3C"/>
              </a:buClr>
              <a:buFont typeface="Wingdings" pitchFamily="2" charset="2"/>
            </a:pPr>
            <a:r>
              <a:rPr lang="en-US"/>
              <a:t>Click to edit Master title style</a:t>
            </a:r>
          </a:p>
        </p:txBody>
      </p:sp>
      <p:sp>
        <p:nvSpPr>
          <p:cNvPr id="2" name="Content Placeholder 11">
            <a:extLst>
              <a:ext uri="{FF2B5EF4-FFF2-40B4-BE49-F238E27FC236}">
                <a16:creationId xmlns:a16="http://schemas.microsoft.com/office/drawing/2014/main" id="{A312F084-A01B-CE76-4B1A-5F62AEE5D198}"/>
              </a:ext>
            </a:extLst>
          </p:cNvPr>
          <p:cNvSpPr>
            <a:spLocks noGrp="1"/>
          </p:cNvSpPr>
          <p:nvPr>
            <p:ph sz="quarter" idx="44" hasCustomPrompt="1"/>
          </p:nvPr>
        </p:nvSpPr>
        <p:spPr>
          <a:xfrm>
            <a:off x="201692" y="1082790"/>
            <a:ext cx="11767478" cy="540553"/>
          </a:xfrm>
          <a:noFill/>
        </p:spPr>
        <p:txBody>
          <a:bodyPr lIns="0">
            <a:normAutofit/>
          </a:bodyPr>
          <a:lstStyle>
            <a:lvl1pPr marL="0" indent="0">
              <a:buNone/>
              <a:defRPr lang="en-US" sz="1600" b="0"/>
            </a:lvl1pPr>
          </a:lstStyle>
          <a:p>
            <a:r>
              <a:rPr lang="en-US"/>
              <a:t>Click to edit master subtitle style</a:t>
            </a:r>
          </a:p>
        </p:txBody>
      </p:sp>
      <p:sp>
        <p:nvSpPr>
          <p:cNvPr id="3" name="Text Placeholder 8">
            <a:extLst>
              <a:ext uri="{FF2B5EF4-FFF2-40B4-BE49-F238E27FC236}">
                <a16:creationId xmlns:a16="http://schemas.microsoft.com/office/drawing/2014/main" id="{841AE331-830C-1281-BB8A-111A98C37804}"/>
              </a:ext>
            </a:extLst>
          </p:cNvPr>
          <p:cNvSpPr>
            <a:spLocks noGrp="1"/>
          </p:cNvSpPr>
          <p:nvPr>
            <p:ph type="body" sz="quarter" idx="45" hasCustomPrompt="1"/>
          </p:nvPr>
        </p:nvSpPr>
        <p:spPr>
          <a:xfrm>
            <a:off x="5500688" y="30868"/>
            <a:ext cx="1190625" cy="203133"/>
          </a:xfrm>
          <a:noFill/>
        </p:spPr>
        <p:txBody>
          <a:bodyPr wrap="square" rIns="0" anchor="ctr">
            <a:spAutoFit/>
          </a:bodyPr>
          <a:lstStyle>
            <a:lvl1pPr marL="0" indent="0" algn="ctr">
              <a:buNone/>
              <a:defRPr lang="en-US" sz="800" b="1" i="0" dirty="0"/>
            </a:lvl1pPr>
          </a:lstStyle>
          <a:p>
            <a:pPr lvl="0" algn="ctr">
              <a:lnSpc>
                <a:spcPct val="90000"/>
              </a:lnSpc>
            </a:pPr>
            <a:r>
              <a:rPr lang="en-US"/>
              <a:t>Classification</a:t>
            </a:r>
          </a:p>
        </p:txBody>
      </p:sp>
      <p:sp>
        <p:nvSpPr>
          <p:cNvPr id="4" name="Text Placeholder 8">
            <a:extLst>
              <a:ext uri="{FF2B5EF4-FFF2-40B4-BE49-F238E27FC236}">
                <a16:creationId xmlns:a16="http://schemas.microsoft.com/office/drawing/2014/main" id="{B244AE5B-E308-08ED-8F49-6A51EFD9F038}"/>
              </a:ext>
            </a:extLst>
          </p:cNvPr>
          <p:cNvSpPr>
            <a:spLocks noGrp="1"/>
          </p:cNvSpPr>
          <p:nvPr>
            <p:ph type="body" sz="quarter" idx="46" hasCustomPrompt="1"/>
          </p:nvPr>
        </p:nvSpPr>
        <p:spPr>
          <a:xfrm>
            <a:off x="5500688" y="6602584"/>
            <a:ext cx="1190625" cy="203133"/>
          </a:xfrm>
          <a:noFill/>
        </p:spPr>
        <p:txBody>
          <a:bodyPr wrap="square" rIns="0" anchor="ctr">
            <a:spAutoFit/>
          </a:bodyPr>
          <a:lstStyle>
            <a:lvl1pPr marL="0" indent="0" algn="ctr">
              <a:buNone/>
              <a:defRPr lang="en-US" sz="800" b="1" i="0" dirty="0">
                <a:solidFill>
                  <a:schemeClr val="bg1"/>
                </a:solidFill>
              </a:defRPr>
            </a:lvl1pPr>
          </a:lstStyle>
          <a:p>
            <a:pPr lvl="0" algn="ctr">
              <a:lnSpc>
                <a:spcPct val="90000"/>
              </a:lnSpc>
            </a:pPr>
            <a:r>
              <a:rPr lang="en-US"/>
              <a:t>Classification</a:t>
            </a:r>
          </a:p>
        </p:txBody>
      </p:sp>
    </p:spTree>
    <p:extLst>
      <p:ext uri="{BB962C8B-B14F-4D97-AF65-F5344CB8AC3E}">
        <p14:creationId xmlns:p14="http://schemas.microsoft.com/office/powerpoint/2010/main" val="3905920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F10BACDD-D50F-3F74-44AC-C2B2EFE7D093}"/>
              </a:ext>
            </a:extLst>
          </p:cNvPr>
          <p:cNvSpPr>
            <a:spLocks noGrp="1"/>
          </p:cNvSpPr>
          <p:nvPr>
            <p:ph sz="half" idx="1"/>
          </p:nvPr>
        </p:nvSpPr>
        <p:spPr>
          <a:xfrm>
            <a:off x="867274" y="1928306"/>
            <a:ext cx="4963507" cy="1808172"/>
          </a:xfrm>
          <a:prstGeom prst="rect">
            <a:avLst/>
          </a:prstGeom>
        </p:spPr>
        <p:txBody>
          <a:bodyPr>
            <a:normAutofit/>
          </a:bodyPr>
          <a:lstStyle>
            <a:lvl1pPr marL="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lang="en-US"/>
            </a:lvl1pPr>
            <a:lvl2pPr marL="5029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lang="en-US"/>
            </a:lvl2pPr>
            <a:lvl3pPr marL="9601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lang="en-US"/>
            </a:lvl3pPr>
            <a:lvl4pPr marL="14173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lang="en-US"/>
            </a:lvl4pPr>
            <a:lvl5pPr marL="18745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lang="en-US"/>
            </a:lvl5pPr>
          </a:lstStyle>
          <a:p>
            <a:pPr marL="0" marR="0" lvl="0" indent="-182880" algn="l" defTabSz="914400" rtl="0" eaLnBrk="1" fontAlgn="auto" latinLnBrk="0" hangingPunct="1">
              <a:lnSpc>
                <a:spcPct val="100000"/>
              </a:lnSpc>
              <a:spcBef>
                <a:spcPts val="1000"/>
              </a:spcBef>
              <a:spcAft>
                <a:spcPts val="300"/>
              </a:spcAft>
              <a:buClr>
                <a:srgbClr val="F9BE3C"/>
              </a:buClr>
              <a:buSzTx/>
              <a:buFont typeface="Wingdings" pitchFamily="2" charset="2"/>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Click to edit Master text styles</a:t>
            </a:r>
          </a:p>
          <a:p>
            <a:pPr marL="0" marR="0" lvl="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First level</a:t>
            </a:r>
          </a:p>
          <a:p>
            <a:pPr marL="502920" marR="0" lvl="1"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Second level</a:t>
            </a:r>
          </a:p>
          <a:p>
            <a:pPr marL="960120" marR="0" lvl="2"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Third level</a:t>
            </a:r>
          </a:p>
          <a:p>
            <a:pPr marL="1417320" marR="0" lvl="3"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Fourth level</a:t>
            </a:r>
          </a:p>
          <a:p>
            <a:pPr marL="1874520" marR="0" lvl="4"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Fifth level</a:t>
            </a:r>
          </a:p>
        </p:txBody>
      </p:sp>
      <p:sp>
        <p:nvSpPr>
          <p:cNvPr id="13" name="Content Placeholder 3">
            <a:extLst>
              <a:ext uri="{FF2B5EF4-FFF2-40B4-BE49-F238E27FC236}">
                <a16:creationId xmlns:a16="http://schemas.microsoft.com/office/drawing/2014/main" id="{FEBD3F2A-1893-6B86-6E91-7E9F7D6A28C5}"/>
              </a:ext>
            </a:extLst>
          </p:cNvPr>
          <p:cNvSpPr>
            <a:spLocks noGrp="1"/>
          </p:cNvSpPr>
          <p:nvPr>
            <p:ph sz="half" idx="2"/>
          </p:nvPr>
        </p:nvSpPr>
        <p:spPr>
          <a:xfrm>
            <a:off x="6943733" y="1928306"/>
            <a:ext cx="4974415" cy="1808172"/>
          </a:xfrm>
          <a:prstGeom prst="rect">
            <a:avLst/>
          </a:prstGeom>
        </p:spPr>
        <p:txBody>
          <a:bodyPr>
            <a:normAutofit/>
          </a:bodyPr>
          <a:lstStyle>
            <a:lvl1pPr marL="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lang="en-US"/>
            </a:lvl1pPr>
            <a:lvl2pPr marL="5029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lang="en-US"/>
            </a:lvl2pPr>
            <a:lvl3pPr marL="9601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lang="en-US"/>
            </a:lvl3pPr>
            <a:lvl4pPr marL="14173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lang="en-US"/>
            </a:lvl4pPr>
            <a:lvl5pPr marL="18745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lang="en-US"/>
            </a:lvl5pPr>
          </a:lstStyle>
          <a:p>
            <a:pPr marL="0" marR="0" lvl="0" indent="-182880" algn="l" defTabSz="914400" rtl="0" eaLnBrk="1" fontAlgn="auto" latinLnBrk="0" hangingPunct="1">
              <a:lnSpc>
                <a:spcPct val="100000"/>
              </a:lnSpc>
              <a:spcBef>
                <a:spcPts val="1000"/>
              </a:spcBef>
              <a:spcAft>
                <a:spcPts val="300"/>
              </a:spcAft>
              <a:buClr>
                <a:srgbClr val="F9BE3C"/>
              </a:buClr>
              <a:buSzTx/>
              <a:buFont typeface="Wingdings" pitchFamily="2" charset="2"/>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Click to edit Master text styles</a:t>
            </a:r>
          </a:p>
          <a:p>
            <a:pPr marL="0" marR="0" lvl="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First level</a:t>
            </a:r>
          </a:p>
          <a:p>
            <a:pPr marL="502920" marR="0" lvl="1"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Second level</a:t>
            </a:r>
          </a:p>
          <a:p>
            <a:pPr marL="960120" marR="0" lvl="2"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Third level</a:t>
            </a:r>
          </a:p>
          <a:p>
            <a:pPr marL="1417320" marR="0" lvl="3"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Fourth level</a:t>
            </a:r>
          </a:p>
          <a:p>
            <a:pPr marL="1874520" marR="0" lvl="4"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Fifth level</a:t>
            </a:r>
          </a:p>
        </p:txBody>
      </p:sp>
      <p:sp>
        <p:nvSpPr>
          <p:cNvPr id="15" name="Content Placeholder 2">
            <a:extLst>
              <a:ext uri="{FF2B5EF4-FFF2-40B4-BE49-F238E27FC236}">
                <a16:creationId xmlns:a16="http://schemas.microsoft.com/office/drawing/2014/main" id="{A0417F97-06FB-C777-E3DC-1EFE38DCFEA5}"/>
              </a:ext>
            </a:extLst>
          </p:cNvPr>
          <p:cNvSpPr>
            <a:spLocks noGrp="1"/>
          </p:cNvSpPr>
          <p:nvPr>
            <p:ph sz="half" idx="16"/>
          </p:nvPr>
        </p:nvSpPr>
        <p:spPr>
          <a:xfrm>
            <a:off x="867274" y="4240270"/>
            <a:ext cx="4963507" cy="1808172"/>
          </a:xfrm>
          <a:prstGeom prst="rect">
            <a:avLst/>
          </a:prstGeom>
        </p:spPr>
        <p:txBody>
          <a:bodyPr>
            <a:normAutofit/>
          </a:bodyPr>
          <a:lstStyle>
            <a:lvl1pPr marL="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lang="en-US"/>
            </a:lvl1pPr>
            <a:lvl2pPr marL="5029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lang="en-US"/>
            </a:lvl2pPr>
            <a:lvl3pPr marL="9601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lang="en-US"/>
            </a:lvl3pPr>
            <a:lvl4pPr marL="14173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lang="en-US"/>
            </a:lvl4pPr>
            <a:lvl5pPr marL="18745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lang="en-US"/>
            </a:lvl5pPr>
          </a:lstStyle>
          <a:p>
            <a:pPr marL="0" marR="0" lvl="0" indent="-182880" algn="l" defTabSz="914400" rtl="0" eaLnBrk="1" fontAlgn="auto" latinLnBrk="0" hangingPunct="1">
              <a:lnSpc>
                <a:spcPct val="100000"/>
              </a:lnSpc>
              <a:spcBef>
                <a:spcPts val="1000"/>
              </a:spcBef>
              <a:spcAft>
                <a:spcPts val="300"/>
              </a:spcAft>
              <a:buClr>
                <a:srgbClr val="F9BE3C"/>
              </a:buClr>
              <a:buSzTx/>
              <a:buFont typeface="Wingdings" pitchFamily="2" charset="2"/>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Click to edit Master text styles</a:t>
            </a:r>
          </a:p>
          <a:p>
            <a:pPr marL="0" marR="0" lvl="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First level</a:t>
            </a:r>
          </a:p>
          <a:p>
            <a:pPr marL="502920" marR="0" lvl="1"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Second level</a:t>
            </a:r>
          </a:p>
          <a:p>
            <a:pPr marL="960120" marR="0" lvl="2"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Third level</a:t>
            </a:r>
          </a:p>
          <a:p>
            <a:pPr marL="1417320" marR="0" lvl="3"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Fourth level</a:t>
            </a:r>
          </a:p>
          <a:p>
            <a:pPr marL="1874520" marR="0" lvl="4"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Fifth level</a:t>
            </a:r>
          </a:p>
        </p:txBody>
      </p:sp>
      <p:sp>
        <p:nvSpPr>
          <p:cNvPr id="16" name="Content Placeholder 3">
            <a:extLst>
              <a:ext uri="{FF2B5EF4-FFF2-40B4-BE49-F238E27FC236}">
                <a16:creationId xmlns:a16="http://schemas.microsoft.com/office/drawing/2014/main" id="{B779A5FF-4E0C-292A-DA71-78A0E4CE493B}"/>
              </a:ext>
            </a:extLst>
          </p:cNvPr>
          <p:cNvSpPr>
            <a:spLocks noGrp="1"/>
          </p:cNvSpPr>
          <p:nvPr>
            <p:ph sz="half" idx="17"/>
          </p:nvPr>
        </p:nvSpPr>
        <p:spPr>
          <a:xfrm>
            <a:off x="6943733" y="4240270"/>
            <a:ext cx="4974415" cy="1808172"/>
          </a:xfrm>
          <a:prstGeom prst="rect">
            <a:avLst/>
          </a:prstGeom>
        </p:spPr>
        <p:txBody>
          <a:bodyPr>
            <a:normAutofit/>
          </a:bodyPr>
          <a:lstStyle>
            <a:lvl1pPr marL="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lang="en-US"/>
            </a:lvl1pPr>
            <a:lvl2pPr marL="5029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lang="en-US"/>
            </a:lvl2pPr>
            <a:lvl3pPr marL="9601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lang="en-US"/>
            </a:lvl3pPr>
            <a:lvl4pPr marL="14173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lang="en-US"/>
            </a:lvl4pPr>
            <a:lvl5pPr marL="18745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lang="en-US"/>
            </a:lvl5pPr>
          </a:lstStyle>
          <a:p>
            <a:pPr marL="0" marR="0" lvl="0" indent="-182880" algn="l" defTabSz="914400" rtl="0" eaLnBrk="1" fontAlgn="auto" latinLnBrk="0" hangingPunct="1">
              <a:lnSpc>
                <a:spcPct val="100000"/>
              </a:lnSpc>
              <a:spcBef>
                <a:spcPts val="1000"/>
              </a:spcBef>
              <a:spcAft>
                <a:spcPts val="300"/>
              </a:spcAft>
              <a:buClr>
                <a:srgbClr val="F9BE3C"/>
              </a:buClr>
              <a:buSzTx/>
              <a:buFont typeface="Wingdings" pitchFamily="2" charset="2"/>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Click to edit Master text styles</a:t>
            </a:r>
          </a:p>
          <a:p>
            <a:pPr marL="0" marR="0" lvl="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First level</a:t>
            </a:r>
          </a:p>
          <a:p>
            <a:pPr marL="502920" marR="0" lvl="1"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Second level</a:t>
            </a:r>
          </a:p>
          <a:p>
            <a:pPr marL="960120" marR="0" lvl="2"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Third level</a:t>
            </a:r>
          </a:p>
          <a:p>
            <a:pPr marL="1417320" marR="0" lvl="3"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Fourth level</a:t>
            </a:r>
          </a:p>
          <a:p>
            <a:pPr marL="1874520" marR="0" lvl="4"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Fifth level</a:t>
            </a:r>
          </a:p>
        </p:txBody>
      </p:sp>
      <p:sp>
        <p:nvSpPr>
          <p:cNvPr id="18" name="TextBox 17">
            <a:extLst>
              <a:ext uri="{FF2B5EF4-FFF2-40B4-BE49-F238E27FC236}">
                <a16:creationId xmlns:a16="http://schemas.microsoft.com/office/drawing/2014/main" id="{89A4A375-8311-4920-BDB9-0363B9C9DCC7}"/>
              </a:ext>
            </a:extLst>
          </p:cNvPr>
          <p:cNvSpPr txBox="1"/>
          <p:nvPr userDrawn="1"/>
        </p:nvSpPr>
        <p:spPr>
          <a:xfrm>
            <a:off x="201689" y="1916346"/>
            <a:ext cx="649224" cy="769441"/>
          </a:xfrm>
          <a:prstGeom prst="rect">
            <a:avLst/>
          </a:prstGeom>
          <a:noFill/>
        </p:spPr>
        <p:txBody>
          <a:bodyPr wrap="square" rtlCol="0">
            <a:spAutoFit/>
          </a:bodyPr>
          <a:lstStyle/>
          <a:p>
            <a:pPr algn="ctr"/>
            <a:r>
              <a:rPr lang="en-US" sz="4400" b="1" i="0">
                <a:solidFill>
                  <a:srgbClr val="E6E6E4"/>
                </a:solidFill>
                <a:latin typeface="Oswald" panose="02000503000000000000" pitchFamily="2" charset="0"/>
                <a:cs typeface="Calibri" panose="020F0502020204030204" pitchFamily="34" charset="0"/>
              </a:rPr>
              <a:t>1</a:t>
            </a:r>
          </a:p>
        </p:txBody>
      </p:sp>
      <p:sp>
        <p:nvSpPr>
          <p:cNvPr id="19" name="TextBox 18">
            <a:extLst>
              <a:ext uri="{FF2B5EF4-FFF2-40B4-BE49-F238E27FC236}">
                <a16:creationId xmlns:a16="http://schemas.microsoft.com/office/drawing/2014/main" id="{D1DDA881-0DFD-9DDA-635D-1717D2470977}"/>
              </a:ext>
            </a:extLst>
          </p:cNvPr>
          <p:cNvSpPr txBox="1"/>
          <p:nvPr userDrawn="1"/>
        </p:nvSpPr>
        <p:spPr>
          <a:xfrm>
            <a:off x="6269965" y="1916346"/>
            <a:ext cx="649224" cy="769441"/>
          </a:xfrm>
          <a:prstGeom prst="rect">
            <a:avLst/>
          </a:prstGeom>
          <a:noFill/>
        </p:spPr>
        <p:txBody>
          <a:bodyPr wrap="square" rtlCol="0">
            <a:spAutoFit/>
          </a:bodyPr>
          <a:lstStyle/>
          <a:p>
            <a:pPr algn="ctr"/>
            <a:r>
              <a:rPr lang="en-US" sz="4400" b="1" i="0">
                <a:solidFill>
                  <a:srgbClr val="E6E6E4"/>
                </a:solidFill>
                <a:latin typeface="Oswald" panose="02000503000000000000" pitchFamily="2" charset="0"/>
                <a:cs typeface="Calibri" panose="020F0502020204030204" pitchFamily="34" charset="0"/>
              </a:rPr>
              <a:t>2</a:t>
            </a:r>
          </a:p>
        </p:txBody>
      </p:sp>
      <p:sp>
        <p:nvSpPr>
          <p:cNvPr id="20" name="TextBox 19">
            <a:extLst>
              <a:ext uri="{FF2B5EF4-FFF2-40B4-BE49-F238E27FC236}">
                <a16:creationId xmlns:a16="http://schemas.microsoft.com/office/drawing/2014/main" id="{F4F437D8-020D-B8B9-49B3-1A6586DF4956}"/>
              </a:ext>
            </a:extLst>
          </p:cNvPr>
          <p:cNvSpPr txBox="1"/>
          <p:nvPr userDrawn="1"/>
        </p:nvSpPr>
        <p:spPr>
          <a:xfrm>
            <a:off x="201689" y="4235185"/>
            <a:ext cx="649224" cy="769441"/>
          </a:xfrm>
          <a:prstGeom prst="rect">
            <a:avLst/>
          </a:prstGeom>
          <a:noFill/>
        </p:spPr>
        <p:txBody>
          <a:bodyPr wrap="square" rtlCol="0">
            <a:spAutoFit/>
          </a:bodyPr>
          <a:lstStyle/>
          <a:p>
            <a:pPr algn="ctr"/>
            <a:r>
              <a:rPr lang="en-US" sz="4400" b="1" i="0">
                <a:solidFill>
                  <a:srgbClr val="E6E6E4"/>
                </a:solidFill>
                <a:latin typeface="Oswald" panose="02000503000000000000" pitchFamily="2" charset="0"/>
                <a:cs typeface="Calibri" panose="020F0502020204030204" pitchFamily="34" charset="0"/>
              </a:rPr>
              <a:t>3</a:t>
            </a:r>
          </a:p>
        </p:txBody>
      </p:sp>
      <p:sp>
        <p:nvSpPr>
          <p:cNvPr id="21" name="TextBox 20">
            <a:extLst>
              <a:ext uri="{FF2B5EF4-FFF2-40B4-BE49-F238E27FC236}">
                <a16:creationId xmlns:a16="http://schemas.microsoft.com/office/drawing/2014/main" id="{FCFE9018-3F33-F577-402A-A8CCF5722F4D}"/>
              </a:ext>
            </a:extLst>
          </p:cNvPr>
          <p:cNvSpPr txBox="1"/>
          <p:nvPr userDrawn="1"/>
        </p:nvSpPr>
        <p:spPr>
          <a:xfrm>
            <a:off x="6269965" y="4235185"/>
            <a:ext cx="649224" cy="769441"/>
          </a:xfrm>
          <a:prstGeom prst="rect">
            <a:avLst/>
          </a:prstGeom>
          <a:noFill/>
        </p:spPr>
        <p:txBody>
          <a:bodyPr wrap="square" rtlCol="0">
            <a:spAutoFit/>
          </a:bodyPr>
          <a:lstStyle/>
          <a:p>
            <a:pPr algn="ctr"/>
            <a:r>
              <a:rPr lang="en-US" sz="4400" b="1" i="0">
                <a:solidFill>
                  <a:srgbClr val="E6E6E4"/>
                </a:solidFill>
                <a:latin typeface="Oswald" panose="02000503000000000000" pitchFamily="2" charset="0"/>
                <a:cs typeface="Calibri" panose="020F0502020204030204" pitchFamily="34" charset="0"/>
              </a:rPr>
              <a:t>4</a:t>
            </a:r>
          </a:p>
        </p:txBody>
      </p:sp>
      <p:sp>
        <p:nvSpPr>
          <p:cNvPr id="5" name="Slide Number Placeholder 5">
            <a:extLst>
              <a:ext uri="{FF2B5EF4-FFF2-40B4-BE49-F238E27FC236}">
                <a16:creationId xmlns:a16="http://schemas.microsoft.com/office/drawing/2014/main" id="{D32CCAAF-A4DA-B07F-DABD-67747349F7F4}"/>
              </a:ext>
            </a:extLst>
          </p:cNvPr>
          <p:cNvSpPr>
            <a:spLocks noGrp="1"/>
          </p:cNvSpPr>
          <p:nvPr>
            <p:ph type="sldNum" sz="quarter" idx="4"/>
          </p:nvPr>
        </p:nvSpPr>
        <p:spPr>
          <a:xfrm>
            <a:off x="11673384" y="6447642"/>
            <a:ext cx="408835" cy="365125"/>
          </a:xfrm>
          <a:prstGeom prst="rect">
            <a:avLst/>
          </a:prstGeom>
        </p:spPr>
        <p:txBody>
          <a:bodyPr vert="horz" lIns="0" tIns="45720" rIns="91440" bIns="45720" rtlCol="0" anchor="ctr"/>
          <a:lstStyle>
            <a:lvl1pPr algn="r">
              <a:defRPr sz="1200" b="0">
                <a:solidFill>
                  <a:schemeClr val="bg1"/>
                </a:solidFill>
                <a:latin typeface="Arial" panose="020B0604020202020204" pitchFamily="34" charset="0"/>
                <a:cs typeface="Arial" panose="020B0604020202020204" pitchFamily="34" charset="0"/>
              </a:defRPr>
            </a:lvl1pPr>
          </a:lstStyle>
          <a:p>
            <a:fld id="{C2386979-62AF-554E-85EF-845783AD7AED}" type="slidenum">
              <a:rPr lang="en-US" smtClean="0"/>
              <a:pPr/>
              <a:t>‹#›</a:t>
            </a:fld>
            <a:endParaRPr lang="en-US"/>
          </a:p>
        </p:txBody>
      </p:sp>
      <p:cxnSp>
        <p:nvCxnSpPr>
          <p:cNvPr id="7" name="Straight Connector 6">
            <a:extLst>
              <a:ext uri="{FF2B5EF4-FFF2-40B4-BE49-F238E27FC236}">
                <a16:creationId xmlns:a16="http://schemas.microsoft.com/office/drawing/2014/main" id="{5D411AA7-2900-3E29-14FB-13C342B20B59}"/>
              </a:ext>
            </a:extLst>
          </p:cNvPr>
          <p:cNvCxnSpPr>
            <a:cxnSpLocks/>
          </p:cNvCxnSpPr>
          <p:nvPr userDrawn="1"/>
        </p:nvCxnSpPr>
        <p:spPr>
          <a:xfrm flipV="1">
            <a:off x="6089125" y="1916346"/>
            <a:ext cx="0" cy="414209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A2D75E7-60D6-BA49-266E-3BE220A5892B}"/>
              </a:ext>
            </a:extLst>
          </p:cNvPr>
          <p:cNvCxnSpPr>
            <a:cxnSpLocks/>
          </p:cNvCxnSpPr>
          <p:nvPr userDrawn="1"/>
        </p:nvCxnSpPr>
        <p:spPr>
          <a:xfrm>
            <a:off x="207264" y="3988374"/>
            <a:ext cx="1171088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1E41509-95FD-5836-4692-AE0802270EDE}"/>
              </a:ext>
            </a:extLst>
          </p:cNvPr>
          <p:cNvSpPr>
            <a:spLocks noGrp="1"/>
          </p:cNvSpPr>
          <p:nvPr>
            <p:ph sz="quarter" idx="20" hasCustomPrompt="1"/>
          </p:nvPr>
        </p:nvSpPr>
        <p:spPr>
          <a:xfrm>
            <a:off x="201691" y="209005"/>
            <a:ext cx="9902170" cy="207522"/>
          </a:xfrm>
          <a:noFill/>
        </p:spPr>
        <p:txBody>
          <a:bodyPr lIns="0" bIns="0" anchor="ctr">
            <a:normAutofit/>
          </a:bodyPr>
          <a:lstStyle>
            <a:lvl1pPr>
              <a:defRPr lang="en-US" b="1">
                <a:solidFill>
                  <a:schemeClr val="accent3"/>
                </a:solidFill>
              </a:defRPr>
            </a:lvl1pPr>
          </a:lstStyle>
          <a:p>
            <a:pPr marL="0" lvl="0" indent="0">
              <a:buNone/>
            </a:pPr>
            <a:r>
              <a:rPr lang="en-US"/>
              <a:t>CLICK TO EDIT SECTION TITLE</a:t>
            </a:r>
          </a:p>
        </p:txBody>
      </p:sp>
      <p:sp>
        <p:nvSpPr>
          <p:cNvPr id="22" name="Title 24">
            <a:extLst>
              <a:ext uri="{FF2B5EF4-FFF2-40B4-BE49-F238E27FC236}">
                <a16:creationId xmlns:a16="http://schemas.microsoft.com/office/drawing/2014/main" id="{7A831263-2E5E-4E19-BD38-D087F3FB45B3}"/>
              </a:ext>
            </a:extLst>
          </p:cNvPr>
          <p:cNvSpPr>
            <a:spLocks noGrp="1"/>
          </p:cNvSpPr>
          <p:nvPr>
            <p:ph type="title"/>
          </p:nvPr>
        </p:nvSpPr>
        <p:spPr>
          <a:xfrm>
            <a:off x="201692" y="485344"/>
            <a:ext cx="9901532" cy="332399"/>
          </a:xfrm>
          <a:noFill/>
        </p:spPr>
        <p:txBody>
          <a:bodyPr vert="horz" wrap="square" lIns="0" tIns="0" rIns="0" bIns="0" rtlCol="0" anchor="b">
            <a:spAutoFit/>
          </a:bodyPr>
          <a:lstStyle>
            <a:lvl1pPr>
              <a:defRPr lang="en-US" sz="2400" b="1" dirty="0">
                <a:solidFill>
                  <a:srgbClr val="221F20"/>
                </a:solidFill>
                <a:cs typeface="+mn-cs"/>
              </a:defRPr>
            </a:lvl1pPr>
          </a:lstStyle>
          <a:p>
            <a:pPr marL="0" lvl="0" indent="-228600">
              <a:buClr>
                <a:srgbClr val="F9BE3C"/>
              </a:buClr>
              <a:buFont typeface="Wingdings" pitchFamily="2" charset="2"/>
            </a:pPr>
            <a:r>
              <a:rPr lang="en-US"/>
              <a:t>Click to edit Master title style</a:t>
            </a:r>
          </a:p>
        </p:txBody>
      </p:sp>
      <p:sp>
        <p:nvSpPr>
          <p:cNvPr id="2" name="Content Placeholder 11">
            <a:extLst>
              <a:ext uri="{FF2B5EF4-FFF2-40B4-BE49-F238E27FC236}">
                <a16:creationId xmlns:a16="http://schemas.microsoft.com/office/drawing/2014/main" id="{672E111F-1712-06C2-4948-ECDBB8B4688B}"/>
              </a:ext>
            </a:extLst>
          </p:cNvPr>
          <p:cNvSpPr>
            <a:spLocks noGrp="1"/>
          </p:cNvSpPr>
          <p:nvPr>
            <p:ph sz="quarter" idx="24" hasCustomPrompt="1"/>
          </p:nvPr>
        </p:nvSpPr>
        <p:spPr>
          <a:xfrm>
            <a:off x="201692" y="1082790"/>
            <a:ext cx="11767478" cy="540553"/>
          </a:xfrm>
          <a:noFill/>
        </p:spPr>
        <p:txBody>
          <a:bodyPr lIns="0">
            <a:normAutofit/>
          </a:bodyPr>
          <a:lstStyle>
            <a:lvl1pPr marL="0" indent="0">
              <a:buNone/>
              <a:defRPr lang="en-US" sz="1600" b="0"/>
            </a:lvl1pPr>
          </a:lstStyle>
          <a:p>
            <a:r>
              <a:rPr lang="en-US"/>
              <a:t>Click to edit master subtitle style</a:t>
            </a:r>
          </a:p>
        </p:txBody>
      </p:sp>
      <p:sp>
        <p:nvSpPr>
          <p:cNvPr id="3" name="Text Placeholder 8">
            <a:extLst>
              <a:ext uri="{FF2B5EF4-FFF2-40B4-BE49-F238E27FC236}">
                <a16:creationId xmlns:a16="http://schemas.microsoft.com/office/drawing/2014/main" id="{0EA374D2-3F63-4B55-983C-806BA247B138}"/>
              </a:ext>
            </a:extLst>
          </p:cNvPr>
          <p:cNvSpPr>
            <a:spLocks noGrp="1"/>
          </p:cNvSpPr>
          <p:nvPr>
            <p:ph type="body" sz="quarter" idx="25" hasCustomPrompt="1"/>
          </p:nvPr>
        </p:nvSpPr>
        <p:spPr>
          <a:xfrm>
            <a:off x="5500688" y="30868"/>
            <a:ext cx="1190625" cy="203133"/>
          </a:xfrm>
          <a:noFill/>
        </p:spPr>
        <p:txBody>
          <a:bodyPr wrap="square" rIns="0" anchor="ctr">
            <a:spAutoFit/>
          </a:bodyPr>
          <a:lstStyle>
            <a:lvl1pPr marL="0" indent="0" algn="ctr">
              <a:buNone/>
              <a:defRPr lang="en-US" sz="800" b="1" i="0" dirty="0"/>
            </a:lvl1pPr>
          </a:lstStyle>
          <a:p>
            <a:pPr lvl="0" algn="ctr">
              <a:lnSpc>
                <a:spcPct val="90000"/>
              </a:lnSpc>
            </a:pPr>
            <a:r>
              <a:rPr lang="en-US"/>
              <a:t>Classification</a:t>
            </a:r>
          </a:p>
        </p:txBody>
      </p:sp>
      <p:sp>
        <p:nvSpPr>
          <p:cNvPr id="4" name="Text Placeholder 8">
            <a:extLst>
              <a:ext uri="{FF2B5EF4-FFF2-40B4-BE49-F238E27FC236}">
                <a16:creationId xmlns:a16="http://schemas.microsoft.com/office/drawing/2014/main" id="{2D109F32-B60B-E7F5-E9F8-75DE44A2FE7F}"/>
              </a:ext>
            </a:extLst>
          </p:cNvPr>
          <p:cNvSpPr>
            <a:spLocks noGrp="1"/>
          </p:cNvSpPr>
          <p:nvPr>
            <p:ph type="body" sz="quarter" idx="26" hasCustomPrompt="1"/>
          </p:nvPr>
        </p:nvSpPr>
        <p:spPr>
          <a:xfrm>
            <a:off x="5500688" y="6602584"/>
            <a:ext cx="1190625" cy="203133"/>
          </a:xfrm>
          <a:noFill/>
        </p:spPr>
        <p:txBody>
          <a:bodyPr wrap="square" rIns="0" anchor="ctr">
            <a:spAutoFit/>
          </a:bodyPr>
          <a:lstStyle>
            <a:lvl1pPr marL="0" indent="0" algn="ctr">
              <a:buNone/>
              <a:defRPr lang="en-US" sz="800" b="1" i="0" dirty="0">
                <a:solidFill>
                  <a:schemeClr val="bg1"/>
                </a:solidFill>
              </a:defRPr>
            </a:lvl1pPr>
          </a:lstStyle>
          <a:p>
            <a:pPr lvl="0" algn="ctr">
              <a:lnSpc>
                <a:spcPct val="90000"/>
              </a:lnSpc>
            </a:pPr>
            <a:r>
              <a:rPr lang="en-US"/>
              <a:t>Classification</a:t>
            </a:r>
          </a:p>
        </p:txBody>
      </p:sp>
    </p:spTree>
    <p:extLst>
      <p:ext uri="{BB962C8B-B14F-4D97-AF65-F5344CB8AC3E}">
        <p14:creationId xmlns:p14="http://schemas.microsoft.com/office/powerpoint/2010/main" val="1734778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E3EE6F9-2FD8-2FD3-8860-FE052DB7B48A}"/>
              </a:ext>
            </a:extLst>
          </p:cNvPr>
          <p:cNvSpPr>
            <a:spLocks noGrp="1"/>
          </p:cNvSpPr>
          <p:nvPr>
            <p:ph idx="1"/>
          </p:nvPr>
        </p:nvSpPr>
        <p:spPr>
          <a:xfrm>
            <a:off x="199458" y="4805756"/>
            <a:ext cx="11792749" cy="1394438"/>
          </a:xfrm>
          <a:prstGeom prst="rect">
            <a:avLst/>
          </a:prstGeom>
        </p:spPr>
        <p:txBody>
          <a:bodyPr>
            <a:normAutofit/>
          </a:bodyPr>
          <a:lstStyle>
            <a:lvl1pPr marL="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lang="en-US">
                <a:cs typeface="+mn-cs"/>
              </a:defRPr>
            </a:lvl1pPr>
            <a:lvl2pPr marL="5029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lang="en-US">
                <a:cs typeface="+mn-cs"/>
              </a:defRPr>
            </a:lvl2pPr>
            <a:lvl3pPr marL="9601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lang="en-US">
                <a:cs typeface="+mn-cs"/>
              </a:defRPr>
            </a:lvl3pPr>
            <a:lvl4pPr marL="14173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lvl4pPr>
            <a:lvl5pPr marL="1691640" marR="0" indent="0" algn="l" defTabSz="914400" rtl="0" eaLnBrk="1" fontAlgn="auto" latinLnBrk="0" hangingPunct="1">
              <a:lnSpc>
                <a:spcPct val="100000"/>
              </a:lnSpc>
              <a:spcBef>
                <a:spcPts val="500"/>
              </a:spcBef>
              <a:spcAft>
                <a:spcPts val="300"/>
              </a:spcAft>
              <a:buClr>
                <a:srgbClr val="F9BE3C"/>
              </a:buClr>
              <a:buSzTx/>
              <a:buFont typeface="Wingdings" pitchFamily="2" charset="2"/>
              <a:buNone/>
              <a:tabLst/>
              <a:defRPr/>
            </a:lvl5pPr>
          </a:lstStyle>
          <a:p>
            <a:pPr marL="0" marR="0" lvl="0" indent="-182880" algn="l" defTabSz="914400" rtl="0" eaLnBrk="1" fontAlgn="auto" latinLnBrk="0" hangingPunct="1">
              <a:lnSpc>
                <a:spcPct val="100000"/>
              </a:lnSpc>
              <a:spcBef>
                <a:spcPts val="1000"/>
              </a:spcBef>
              <a:spcAft>
                <a:spcPts val="300"/>
              </a:spcAft>
              <a:buClr>
                <a:srgbClr val="F9BE3C"/>
              </a:buClr>
              <a:buSzTx/>
              <a:buFont typeface="Wingdings" pitchFamily="2" charset="2"/>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Click to edit Master text styles</a:t>
            </a:r>
          </a:p>
          <a:p>
            <a:pPr marL="0" marR="0" lvl="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First level</a:t>
            </a:r>
          </a:p>
          <a:p>
            <a:pPr marL="502920" marR="0" lvl="1"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Second level</a:t>
            </a:r>
          </a:p>
          <a:p>
            <a:pPr marL="960120" marR="0" lvl="2"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Third level</a:t>
            </a:r>
          </a:p>
        </p:txBody>
      </p:sp>
      <p:sp>
        <p:nvSpPr>
          <p:cNvPr id="7" name="Slide Number Placeholder 5">
            <a:extLst>
              <a:ext uri="{FF2B5EF4-FFF2-40B4-BE49-F238E27FC236}">
                <a16:creationId xmlns:a16="http://schemas.microsoft.com/office/drawing/2014/main" id="{158F9CA6-B082-3387-80BA-DCF1FD14F1F5}"/>
              </a:ext>
            </a:extLst>
          </p:cNvPr>
          <p:cNvSpPr>
            <a:spLocks noGrp="1"/>
          </p:cNvSpPr>
          <p:nvPr>
            <p:ph type="sldNum" sz="quarter" idx="4"/>
          </p:nvPr>
        </p:nvSpPr>
        <p:spPr>
          <a:xfrm>
            <a:off x="11673384" y="6447642"/>
            <a:ext cx="408835" cy="365125"/>
          </a:xfrm>
          <a:prstGeom prst="rect">
            <a:avLst/>
          </a:prstGeom>
        </p:spPr>
        <p:txBody>
          <a:bodyPr vert="horz" lIns="0" tIns="45720" rIns="91440" bIns="45720" rtlCol="0" anchor="ctr"/>
          <a:lstStyle>
            <a:lvl1pPr algn="r">
              <a:defRPr sz="1200" b="0">
                <a:solidFill>
                  <a:schemeClr val="bg1"/>
                </a:solidFill>
                <a:latin typeface="Arial" panose="020B0604020202020204" pitchFamily="34" charset="0"/>
                <a:cs typeface="Arial" panose="020B0604020202020204" pitchFamily="34" charset="0"/>
              </a:defRPr>
            </a:lvl1pPr>
          </a:lstStyle>
          <a:p>
            <a:fld id="{C2386979-62AF-554E-85EF-845783AD7AED}" type="slidenum">
              <a:rPr lang="en-US" smtClean="0"/>
              <a:pPr/>
              <a:t>‹#›</a:t>
            </a:fld>
            <a:endParaRPr lang="en-US"/>
          </a:p>
        </p:txBody>
      </p:sp>
      <p:sp>
        <p:nvSpPr>
          <p:cNvPr id="10" name="Text Placeholder 2">
            <a:extLst>
              <a:ext uri="{FF2B5EF4-FFF2-40B4-BE49-F238E27FC236}">
                <a16:creationId xmlns:a16="http://schemas.microsoft.com/office/drawing/2014/main" id="{67F62EED-CBA9-BF2F-77D9-287F71ACF545}"/>
              </a:ext>
            </a:extLst>
          </p:cNvPr>
          <p:cNvSpPr>
            <a:spLocks noGrp="1"/>
          </p:cNvSpPr>
          <p:nvPr>
            <p:ph idx="23" hasCustomPrompt="1"/>
          </p:nvPr>
        </p:nvSpPr>
        <p:spPr>
          <a:xfrm>
            <a:off x="201691" y="1753482"/>
            <a:ext cx="11767478" cy="2900411"/>
          </a:xfrm>
          <a:prstGeom prst="rect">
            <a:avLst/>
          </a:prstGeom>
        </p:spPr>
        <p:txBody>
          <a:bodyPr>
            <a:normAutofit/>
          </a:bodyPr>
          <a:lstStyle>
            <a:lvl1pPr marL="0" indent="0">
              <a:buNone/>
              <a:defRPr/>
            </a:lvl1pPr>
          </a:lstStyle>
          <a:p>
            <a:pPr lvl="0">
              <a:lnSpc>
                <a:spcPct val="100000"/>
              </a:lnSpc>
              <a:spcAft>
                <a:spcPts val="300"/>
              </a:spcAft>
            </a:pPr>
            <a:r>
              <a:rPr lang="en-US"/>
              <a:t>Click to edit body copy</a:t>
            </a:r>
          </a:p>
          <a:p>
            <a:pPr lvl="0">
              <a:lnSpc>
                <a:spcPct val="100000"/>
              </a:lnSpc>
              <a:spcAft>
                <a:spcPts val="300"/>
              </a:spcAft>
            </a:pPr>
            <a:endParaRPr lang="en-US"/>
          </a:p>
        </p:txBody>
      </p:sp>
      <p:sp>
        <p:nvSpPr>
          <p:cNvPr id="15" name="Content Placeholder 2">
            <a:extLst>
              <a:ext uri="{FF2B5EF4-FFF2-40B4-BE49-F238E27FC236}">
                <a16:creationId xmlns:a16="http://schemas.microsoft.com/office/drawing/2014/main" id="{F74C2C92-691B-CFFB-A3E0-12E5602F9DF5}"/>
              </a:ext>
            </a:extLst>
          </p:cNvPr>
          <p:cNvSpPr>
            <a:spLocks noGrp="1"/>
          </p:cNvSpPr>
          <p:nvPr>
            <p:ph sz="quarter" idx="20" hasCustomPrompt="1"/>
          </p:nvPr>
        </p:nvSpPr>
        <p:spPr>
          <a:xfrm>
            <a:off x="201691" y="209005"/>
            <a:ext cx="9902170" cy="207522"/>
          </a:xfrm>
          <a:noFill/>
        </p:spPr>
        <p:txBody>
          <a:bodyPr lIns="0" bIns="0" anchor="ctr">
            <a:normAutofit/>
          </a:bodyPr>
          <a:lstStyle>
            <a:lvl1pPr>
              <a:defRPr lang="en-US" b="1">
                <a:solidFill>
                  <a:schemeClr val="accent3"/>
                </a:solidFill>
              </a:defRPr>
            </a:lvl1pPr>
          </a:lstStyle>
          <a:p>
            <a:pPr marL="0" lvl="0" indent="0">
              <a:buNone/>
            </a:pPr>
            <a:r>
              <a:rPr lang="en-US"/>
              <a:t>CLICK TO EDIT SECTION TITLE</a:t>
            </a:r>
          </a:p>
        </p:txBody>
      </p:sp>
      <p:sp>
        <p:nvSpPr>
          <p:cNvPr id="16" name="Title 24">
            <a:extLst>
              <a:ext uri="{FF2B5EF4-FFF2-40B4-BE49-F238E27FC236}">
                <a16:creationId xmlns:a16="http://schemas.microsoft.com/office/drawing/2014/main" id="{A2B485A3-8245-B0D9-6DCA-7EE0DECC9148}"/>
              </a:ext>
            </a:extLst>
          </p:cNvPr>
          <p:cNvSpPr>
            <a:spLocks noGrp="1"/>
          </p:cNvSpPr>
          <p:nvPr>
            <p:ph type="title"/>
          </p:nvPr>
        </p:nvSpPr>
        <p:spPr>
          <a:xfrm>
            <a:off x="201692" y="485344"/>
            <a:ext cx="9901532" cy="332399"/>
          </a:xfrm>
          <a:noFill/>
        </p:spPr>
        <p:txBody>
          <a:bodyPr vert="horz" wrap="square" lIns="0" tIns="0" rIns="0" bIns="0" rtlCol="0" anchor="b">
            <a:spAutoFit/>
          </a:bodyPr>
          <a:lstStyle>
            <a:lvl1pPr>
              <a:defRPr lang="en-US" sz="2400" b="1" dirty="0">
                <a:solidFill>
                  <a:srgbClr val="221F20"/>
                </a:solidFill>
                <a:cs typeface="+mn-cs"/>
              </a:defRPr>
            </a:lvl1pPr>
          </a:lstStyle>
          <a:p>
            <a:pPr marL="0" lvl="0" indent="-228600">
              <a:buClr>
                <a:srgbClr val="F9BE3C"/>
              </a:buClr>
              <a:buFont typeface="Wingdings" pitchFamily="2" charset="2"/>
            </a:pPr>
            <a:r>
              <a:rPr lang="en-US"/>
              <a:t>Click to edit Master title style</a:t>
            </a:r>
          </a:p>
        </p:txBody>
      </p:sp>
      <p:sp>
        <p:nvSpPr>
          <p:cNvPr id="2" name="Content Placeholder 11">
            <a:extLst>
              <a:ext uri="{FF2B5EF4-FFF2-40B4-BE49-F238E27FC236}">
                <a16:creationId xmlns:a16="http://schemas.microsoft.com/office/drawing/2014/main" id="{D8192067-3C70-BC51-8672-47B015798368}"/>
              </a:ext>
            </a:extLst>
          </p:cNvPr>
          <p:cNvSpPr>
            <a:spLocks noGrp="1"/>
          </p:cNvSpPr>
          <p:nvPr>
            <p:ph sz="quarter" idx="24" hasCustomPrompt="1"/>
          </p:nvPr>
        </p:nvSpPr>
        <p:spPr>
          <a:xfrm>
            <a:off x="201692" y="1082790"/>
            <a:ext cx="11767478" cy="540553"/>
          </a:xfrm>
          <a:noFill/>
        </p:spPr>
        <p:txBody>
          <a:bodyPr lIns="0">
            <a:normAutofit/>
          </a:bodyPr>
          <a:lstStyle>
            <a:lvl1pPr marL="0" indent="0">
              <a:buNone/>
              <a:defRPr lang="en-US" sz="1600" b="0"/>
            </a:lvl1pPr>
          </a:lstStyle>
          <a:p>
            <a:r>
              <a:rPr lang="en-US"/>
              <a:t>Click to edit master subtitle style</a:t>
            </a:r>
          </a:p>
        </p:txBody>
      </p:sp>
      <p:sp>
        <p:nvSpPr>
          <p:cNvPr id="3" name="Text Placeholder 8">
            <a:extLst>
              <a:ext uri="{FF2B5EF4-FFF2-40B4-BE49-F238E27FC236}">
                <a16:creationId xmlns:a16="http://schemas.microsoft.com/office/drawing/2014/main" id="{298D5F64-62DC-A297-64D4-BD65804EBBCB}"/>
              </a:ext>
            </a:extLst>
          </p:cNvPr>
          <p:cNvSpPr>
            <a:spLocks noGrp="1"/>
          </p:cNvSpPr>
          <p:nvPr>
            <p:ph type="body" sz="quarter" idx="25" hasCustomPrompt="1"/>
          </p:nvPr>
        </p:nvSpPr>
        <p:spPr>
          <a:xfrm>
            <a:off x="5500688" y="30868"/>
            <a:ext cx="1190625" cy="203133"/>
          </a:xfrm>
          <a:noFill/>
        </p:spPr>
        <p:txBody>
          <a:bodyPr wrap="square" rIns="0" anchor="ctr">
            <a:spAutoFit/>
          </a:bodyPr>
          <a:lstStyle>
            <a:lvl1pPr marL="0" indent="0" algn="ctr">
              <a:buNone/>
              <a:defRPr lang="en-US" sz="800" b="1" i="0" dirty="0"/>
            </a:lvl1pPr>
          </a:lstStyle>
          <a:p>
            <a:pPr lvl="0" algn="ctr">
              <a:lnSpc>
                <a:spcPct val="90000"/>
              </a:lnSpc>
            </a:pPr>
            <a:r>
              <a:rPr lang="en-US"/>
              <a:t>Classification</a:t>
            </a:r>
          </a:p>
        </p:txBody>
      </p:sp>
      <p:sp>
        <p:nvSpPr>
          <p:cNvPr id="5" name="Text Placeholder 8">
            <a:extLst>
              <a:ext uri="{FF2B5EF4-FFF2-40B4-BE49-F238E27FC236}">
                <a16:creationId xmlns:a16="http://schemas.microsoft.com/office/drawing/2014/main" id="{133BDAFD-58F0-788E-3A9A-6358859873C0}"/>
              </a:ext>
            </a:extLst>
          </p:cNvPr>
          <p:cNvSpPr>
            <a:spLocks noGrp="1"/>
          </p:cNvSpPr>
          <p:nvPr>
            <p:ph type="body" sz="quarter" idx="26" hasCustomPrompt="1"/>
          </p:nvPr>
        </p:nvSpPr>
        <p:spPr>
          <a:xfrm>
            <a:off x="5500688" y="6602584"/>
            <a:ext cx="1190625" cy="203133"/>
          </a:xfrm>
          <a:noFill/>
        </p:spPr>
        <p:txBody>
          <a:bodyPr wrap="square" rIns="0" anchor="ctr">
            <a:spAutoFit/>
          </a:bodyPr>
          <a:lstStyle>
            <a:lvl1pPr marL="0" indent="0" algn="ctr">
              <a:buNone/>
              <a:defRPr lang="en-US" sz="800" b="1" i="0" dirty="0">
                <a:solidFill>
                  <a:schemeClr val="bg1"/>
                </a:solidFill>
              </a:defRPr>
            </a:lvl1pPr>
          </a:lstStyle>
          <a:p>
            <a:pPr lvl="0" algn="ctr">
              <a:lnSpc>
                <a:spcPct val="90000"/>
              </a:lnSpc>
            </a:pPr>
            <a:r>
              <a:rPr lang="en-US"/>
              <a:t>Classification</a:t>
            </a:r>
          </a:p>
        </p:txBody>
      </p:sp>
    </p:spTree>
    <p:extLst>
      <p:ext uri="{BB962C8B-B14F-4D97-AF65-F5344CB8AC3E}">
        <p14:creationId xmlns:p14="http://schemas.microsoft.com/office/powerpoint/2010/main" val="3508608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le Slide -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41B4B1-57B8-92AD-7F20-F2A5369CA5CF}"/>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75000"/>
                    </a14:imgEffect>
                    <a14:imgEffect>
                      <a14:brightnessContrast bright="-24000" contrast="14000"/>
                    </a14:imgEffect>
                  </a14:imgLayer>
                </a14:imgProps>
              </a:ext>
            </a:extLst>
          </a:blip>
          <a:srcRect l="28549" r="7413"/>
          <a:stretch>
            <a:fillRect/>
          </a:stretch>
        </p:blipFill>
        <p:spPr>
          <a:xfrm flipH="1">
            <a:off x="2004" y="0"/>
            <a:ext cx="12189995" cy="6402410"/>
          </a:xfrm>
          <a:prstGeom prst="rect">
            <a:avLst/>
          </a:prstGeom>
        </p:spPr>
      </p:pic>
      <p:sp>
        <p:nvSpPr>
          <p:cNvPr id="3" name="Rectangle 2">
            <a:extLst>
              <a:ext uri="{FF2B5EF4-FFF2-40B4-BE49-F238E27FC236}">
                <a16:creationId xmlns:a16="http://schemas.microsoft.com/office/drawing/2014/main" id="{396072C5-6DAB-8511-C755-DCD9CDE12619}"/>
              </a:ext>
            </a:extLst>
          </p:cNvPr>
          <p:cNvSpPr>
            <a:spLocks/>
          </p:cNvSpPr>
          <p:nvPr userDrawn="1"/>
        </p:nvSpPr>
        <p:spPr>
          <a:xfrm>
            <a:off x="-1" y="3598"/>
            <a:ext cx="7197725" cy="6854402"/>
          </a:xfrm>
          <a:prstGeom prst="rect">
            <a:avLst/>
          </a:prstGeom>
          <a:gradFill flip="none" rotWithShape="1">
            <a:gsLst>
              <a:gs pos="13000">
                <a:srgbClr val="09283C">
                  <a:lumMod val="73000"/>
                  <a:lumOff val="27000"/>
                  <a:alpha val="0"/>
                </a:srgbClr>
              </a:gs>
              <a:gs pos="94000">
                <a:schemeClr val="tx1">
                  <a:alpha val="81000"/>
                </a:scheme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0" i="0">
                <a:solidFill>
                  <a:srgbClr val="000000"/>
                </a:solidFill>
                <a:effectLst/>
                <a:latin typeface="Times"/>
              </a:rPr>
              <a:t> </a:t>
            </a:r>
            <a:endParaRPr lang="en-US"/>
          </a:p>
        </p:txBody>
      </p:sp>
      <p:sp>
        <p:nvSpPr>
          <p:cNvPr id="18" name="Rectangle 17">
            <a:extLst>
              <a:ext uri="{FF2B5EF4-FFF2-40B4-BE49-F238E27FC236}">
                <a16:creationId xmlns:a16="http://schemas.microsoft.com/office/drawing/2014/main" id="{7D3AFAEC-CFBF-1444-EA87-E4698FE99F5B}"/>
              </a:ext>
            </a:extLst>
          </p:cNvPr>
          <p:cNvSpPr/>
          <p:nvPr userDrawn="1"/>
        </p:nvSpPr>
        <p:spPr>
          <a:xfrm>
            <a:off x="0" y="6402410"/>
            <a:ext cx="12192000" cy="455590"/>
          </a:xfrm>
          <a:prstGeom prst="rect">
            <a:avLst/>
          </a:prstGeom>
          <a:solidFill>
            <a:srgbClr val="22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D63992A-8980-F871-9ACE-40229C8EE8BD}"/>
              </a:ext>
            </a:extLst>
          </p:cNvPr>
          <p:cNvSpPr txBox="1"/>
          <p:nvPr userDrawn="1"/>
        </p:nvSpPr>
        <p:spPr>
          <a:xfrm>
            <a:off x="207990" y="6522483"/>
            <a:ext cx="6705766" cy="215444"/>
          </a:xfrm>
          <a:prstGeom prst="rect">
            <a:avLst/>
          </a:prstGeom>
          <a:noFill/>
        </p:spPr>
        <p:txBody>
          <a:bodyPr wrap="square" lIns="0" rtlCol="0" anchor="ctr">
            <a:spAutoFit/>
          </a:bodyPr>
          <a:lstStyle/>
          <a:p>
            <a:r>
              <a:rPr lang="en-US" sz="800">
                <a:solidFill>
                  <a:schemeClr val="bg1"/>
                </a:solidFill>
                <a:latin typeface="Arial" panose="020B0604020202020204" pitchFamily="34" charset="0"/>
                <a:cs typeface="Arial" panose="020B0604020202020204" pitchFamily="34" charset="0"/>
              </a:rPr>
              <a:t>Copyright © 2025 U.S. ARMY</a:t>
            </a:r>
          </a:p>
        </p:txBody>
      </p:sp>
      <p:cxnSp>
        <p:nvCxnSpPr>
          <p:cNvPr id="22" name="Straight Connector 21">
            <a:extLst>
              <a:ext uri="{FF2B5EF4-FFF2-40B4-BE49-F238E27FC236}">
                <a16:creationId xmlns:a16="http://schemas.microsoft.com/office/drawing/2014/main" id="{A3F0935E-EC01-880F-C92D-838D3E759D89}"/>
              </a:ext>
            </a:extLst>
          </p:cNvPr>
          <p:cNvCxnSpPr>
            <a:cxnSpLocks/>
          </p:cNvCxnSpPr>
          <p:nvPr userDrawn="1"/>
        </p:nvCxnSpPr>
        <p:spPr>
          <a:xfrm>
            <a:off x="1003" y="6402409"/>
            <a:ext cx="12189994" cy="0"/>
          </a:xfrm>
          <a:prstGeom prst="line">
            <a:avLst/>
          </a:prstGeom>
          <a:ln w="25400">
            <a:solidFill>
              <a:srgbClr val="F9BE3C"/>
            </a:solidFill>
          </a:ln>
        </p:spPr>
        <p:style>
          <a:lnRef idx="1">
            <a:schemeClr val="accent1"/>
          </a:lnRef>
          <a:fillRef idx="0">
            <a:schemeClr val="accent1"/>
          </a:fillRef>
          <a:effectRef idx="0">
            <a:schemeClr val="accent1"/>
          </a:effectRef>
          <a:fontRef idx="minor">
            <a:schemeClr val="tx1"/>
          </a:fontRef>
        </p:style>
      </p:cxnSp>
      <p:sp>
        <p:nvSpPr>
          <p:cNvPr id="4" name="Title 47">
            <a:extLst>
              <a:ext uri="{FF2B5EF4-FFF2-40B4-BE49-F238E27FC236}">
                <a16:creationId xmlns:a16="http://schemas.microsoft.com/office/drawing/2014/main" id="{965A78D8-EE2A-DBAF-F0DC-6A4D1F752B25}"/>
              </a:ext>
            </a:extLst>
          </p:cNvPr>
          <p:cNvSpPr>
            <a:spLocks noGrp="1"/>
          </p:cNvSpPr>
          <p:nvPr>
            <p:ph type="ctrTitle" hasCustomPrompt="1"/>
          </p:nvPr>
        </p:nvSpPr>
        <p:spPr>
          <a:xfrm>
            <a:off x="726967" y="2115232"/>
            <a:ext cx="6471001" cy="2867259"/>
          </a:xfrm>
        </p:spPr>
        <p:txBody>
          <a:bodyPr bIns="0"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6600" b="1" dirty="0">
                <a:solidFill>
                  <a:schemeClr val="bg1"/>
                </a:solidFill>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a:t>Click to </a:t>
            </a:r>
            <a:br>
              <a:rPr lang="en-US"/>
            </a:br>
            <a:r>
              <a:rPr lang="en-US"/>
              <a:t>Add Title</a:t>
            </a:r>
          </a:p>
        </p:txBody>
      </p:sp>
      <p:sp>
        <p:nvSpPr>
          <p:cNvPr id="5" name="Text Placeholder 49">
            <a:extLst>
              <a:ext uri="{FF2B5EF4-FFF2-40B4-BE49-F238E27FC236}">
                <a16:creationId xmlns:a16="http://schemas.microsoft.com/office/drawing/2014/main" id="{F0A50272-1860-23CC-8C7E-4F955FAC132A}"/>
              </a:ext>
            </a:extLst>
          </p:cNvPr>
          <p:cNvSpPr>
            <a:spLocks noGrp="1"/>
          </p:cNvSpPr>
          <p:nvPr>
            <p:ph type="body" sz="quarter" idx="14"/>
          </p:nvPr>
        </p:nvSpPr>
        <p:spPr>
          <a:xfrm>
            <a:off x="727075" y="4991817"/>
            <a:ext cx="6470650" cy="461665"/>
          </a:xfrm>
        </p:spPr>
        <p:txBody>
          <a:bodyPr>
            <a:spAutoFit/>
          </a:bodyPr>
          <a:lstStyle>
            <a:lvl1pPr>
              <a:defRPr lang="en-US" sz="2400" b="0" i="1" dirty="0">
                <a:solidFill>
                  <a:schemeClr val="accent3"/>
                </a:solidFill>
              </a:defRPr>
            </a:lvl1pPr>
          </a:lstStyle>
          <a:p>
            <a:pPr marL="0" lvl="0" indent="0">
              <a:buNone/>
            </a:pPr>
            <a:endParaRPr lang="en-US"/>
          </a:p>
        </p:txBody>
      </p:sp>
      <p:grpSp>
        <p:nvGrpSpPr>
          <p:cNvPr id="12" name="Group 11">
            <a:extLst>
              <a:ext uri="{FF2B5EF4-FFF2-40B4-BE49-F238E27FC236}">
                <a16:creationId xmlns:a16="http://schemas.microsoft.com/office/drawing/2014/main" id="{444117AD-C5DB-D8DD-7352-B13A34B83462}"/>
              </a:ext>
            </a:extLst>
          </p:cNvPr>
          <p:cNvGrpSpPr/>
          <p:nvPr userDrawn="1"/>
        </p:nvGrpSpPr>
        <p:grpSpPr>
          <a:xfrm>
            <a:off x="10652773" y="5575967"/>
            <a:ext cx="1066466" cy="570833"/>
            <a:chOff x="10652773" y="5575967"/>
            <a:chExt cx="1066466" cy="570833"/>
          </a:xfrm>
        </p:grpSpPr>
        <p:pic>
          <p:nvPicPr>
            <p:cNvPr id="13" name="Graphic 12">
              <a:extLst>
                <a:ext uri="{FF2B5EF4-FFF2-40B4-BE49-F238E27FC236}">
                  <a16:creationId xmlns:a16="http://schemas.microsoft.com/office/drawing/2014/main" id="{E3EE3412-4BC3-BA4E-0A82-C4F0E70B89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62039" y="5595788"/>
              <a:ext cx="457200" cy="395417"/>
            </a:xfrm>
            <a:prstGeom prst="rect">
              <a:avLst/>
            </a:prstGeom>
          </p:spPr>
        </p:pic>
        <p:pic>
          <p:nvPicPr>
            <p:cNvPr id="14" name="Picture 13" descr="Logo&#10;&#10;AI-generated content may be incorrect.">
              <a:extLst>
                <a:ext uri="{FF2B5EF4-FFF2-40B4-BE49-F238E27FC236}">
                  <a16:creationId xmlns:a16="http://schemas.microsoft.com/office/drawing/2014/main" id="{0A2CF93E-5A56-37E1-9AF5-E9D16C2DC90B}"/>
                </a:ext>
              </a:extLst>
            </p:cNvPr>
            <p:cNvPicPr>
              <a:picLocks noChangeAspect="1"/>
            </p:cNvPicPr>
            <p:nvPr/>
          </p:nvPicPr>
          <p:blipFill>
            <a:blip r:embed="rId6"/>
            <a:srcRect l="11192" t="8956" r="11026" b="9582"/>
            <a:stretch>
              <a:fillRect/>
            </a:stretch>
          </p:blipFill>
          <p:spPr>
            <a:xfrm>
              <a:off x="10652773" y="5575967"/>
              <a:ext cx="457201" cy="570833"/>
            </a:xfrm>
            <a:prstGeom prst="rect">
              <a:avLst/>
            </a:prstGeom>
          </p:spPr>
        </p:pic>
      </p:grpSp>
      <p:pic>
        <p:nvPicPr>
          <p:cNvPr id="15" name="Picture 14">
            <a:extLst>
              <a:ext uri="{FF2B5EF4-FFF2-40B4-BE49-F238E27FC236}">
                <a16:creationId xmlns:a16="http://schemas.microsoft.com/office/drawing/2014/main" id="{29E69698-71DC-239A-EF8A-F4AECB5085B7}"/>
              </a:ext>
            </a:extLst>
          </p:cNvPr>
          <p:cNvPicPr>
            <a:picLocks noChangeAspect="1"/>
          </p:cNvPicPr>
          <p:nvPr userDrawn="1"/>
        </p:nvPicPr>
        <p:blipFill>
          <a:blip r:embed="rId7"/>
          <a:srcRect/>
          <a:stretch/>
        </p:blipFill>
        <p:spPr>
          <a:xfrm>
            <a:off x="10070345" y="362858"/>
            <a:ext cx="1828800" cy="607706"/>
          </a:xfrm>
          <a:prstGeom prst="rect">
            <a:avLst/>
          </a:prstGeom>
          <a:effectLst>
            <a:outerShdw blurRad="284065" dir="2700000" algn="tl" rotWithShape="0">
              <a:prstClr val="black">
                <a:alpha val="40000"/>
              </a:prstClr>
            </a:outerShdw>
          </a:effectLst>
        </p:spPr>
      </p:pic>
      <p:sp>
        <p:nvSpPr>
          <p:cNvPr id="11" name="Text Placeholder 5">
            <a:extLst>
              <a:ext uri="{FF2B5EF4-FFF2-40B4-BE49-F238E27FC236}">
                <a16:creationId xmlns:a16="http://schemas.microsoft.com/office/drawing/2014/main" id="{7BB5746D-E0B0-9368-2B54-2901C26D2CE8}"/>
              </a:ext>
            </a:extLst>
          </p:cNvPr>
          <p:cNvSpPr>
            <a:spLocks noGrp="1"/>
          </p:cNvSpPr>
          <p:nvPr>
            <p:ph type="body" sz="quarter" idx="18" hasCustomPrompt="1"/>
          </p:nvPr>
        </p:nvSpPr>
        <p:spPr>
          <a:xfrm>
            <a:off x="10750416" y="6531664"/>
            <a:ext cx="1370661" cy="210312"/>
          </a:xfrm>
          <a:noFill/>
          <a:effectLst/>
        </p:spPr>
        <p:txBody>
          <a:bodyPr wrap="square" lIns="0" tIns="0" rIns="0" bIns="0" rtlCol="0" anchor="ctr" anchorCtr="0">
            <a:noAutofit/>
          </a:bodyPr>
          <a:lstStyle>
            <a:lvl1pPr marL="0" indent="0">
              <a:buNone/>
              <a:defRPr lang="en-US" sz="1200" b="0" dirty="0">
                <a:solidFill>
                  <a:schemeClr val="bg1"/>
                </a:solidFill>
              </a:defRPr>
            </a:lvl1pPr>
          </a:lstStyle>
          <a:p>
            <a:pPr marL="0" lvl="0"/>
            <a:r>
              <a:rPr lang="en-US"/>
              <a:t>Month Year</a:t>
            </a:r>
          </a:p>
        </p:txBody>
      </p:sp>
      <p:sp>
        <p:nvSpPr>
          <p:cNvPr id="24" name="Text Placeholder 8">
            <a:extLst>
              <a:ext uri="{FF2B5EF4-FFF2-40B4-BE49-F238E27FC236}">
                <a16:creationId xmlns:a16="http://schemas.microsoft.com/office/drawing/2014/main" id="{CF45BEDC-D361-4F4F-6B6F-CED096B0E5C3}"/>
              </a:ext>
            </a:extLst>
          </p:cNvPr>
          <p:cNvSpPr>
            <a:spLocks noGrp="1"/>
          </p:cNvSpPr>
          <p:nvPr>
            <p:ph type="body" sz="quarter" idx="25" hasCustomPrompt="1"/>
          </p:nvPr>
        </p:nvSpPr>
        <p:spPr>
          <a:xfrm>
            <a:off x="5500688" y="30868"/>
            <a:ext cx="1190625" cy="203133"/>
          </a:xfrm>
          <a:noFill/>
        </p:spPr>
        <p:txBody>
          <a:bodyPr wrap="square" rIns="0" anchor="ctr">
            <a:spAutoFit/>
          </a:bodyPr>
          <a:lstStyle>
            <a:lvl1pPr marL="0" indent="0" algn="ctr">
              <a:buNone/>
              <a:defRPr lang="en-US" sz="800" b="1" i="0" dirty="0">
                <a:solidFill>
                  <a:schemeClr val="bg1"/>
                </a:solidFill>
              </a:defRPr>
            </a:lvl1pPr>
          </a:lstStyle>
          <a:p>
            <a:pPr lvl="0" algn="ctr">
              <a:lnSpc>
                <a:spcPct val="90000"/>
              </a:lnSpc>
            </a:pPr>
            <a:r>
              <a:rPr lang="en-US"/>
              <a:t>Classification</a:t>
            </a:r>
          </a:p>
        </p:txBody>
      </p:sp>
      <p:sp>
        <p:nvSpPr>
          <p:cNvPr id="25" name="Text Placeholder 8">
            <a:extLst>
              <a:ext uri="{FF2B5EF4-FFF2-40B4-BE49-F238E27FC236}">
                <a16:creationId xmlns:a16="http://schemas.microsoft.com/office/drawing/2014/main" id="{AA9B2621-6228-8B3E-2B02-9A6253C4EBDD}"/>
              </a:ext>
            </a:extLst>
          </p:cNvPr>
          <p:cNvSpPr>
            <a:spLocks noGrp="1"/>
          </p:cNvSpPr>
          <p:nvPr>
            <p:ph type="body" sz="quarter" idx="26" hasCustomPrompt="1"/>
          </p:nvPr>
        </p:nvSpPr>
        <p:spPr>
          <a:xfrm>
            <a:off x="5500688" y="6602584"/>
            <a:ext cx="1190625" cy="203133"/>
          </a:xfrm>
          <a:noFill/>
        </p:spPr>
        <p:txBody>
          <a:bodyPr wrap="square" rIns="0" anchor="ctr">
            <a:spAutoFit/>
          </a:bodyPr>
          <a:lstStyle>
            <a:lvl1pPr marL="0" indent="0" algn="ctr">
              <a:buNone/>
              <a:defRPr lang="en-US" sz="800" b="1" i="0" dirty="0">
                <a:solidFill>
                  <a:schemeClr val="bg1"/>
                </a:solidFill>
              </a:defRPr>
            </a:lvl1pPr>
          </a:lstStyle>
          <a:p>
            <a:pPr lvl="0" algn="ctr">
              <a:lnSpc>
                <a:spcPct val="90000"/>
              </a:lnSpc>
            </a:pPr>
            <a:r>
              <a:rPr lang="en-US"/>
              <a:t>Classification</a:t>
            </a:r>
          </a:p>
        </p:txBody>
      </p:sp>
      <p:sp>
        <p:nvSpPr>
          <p:cNvPr id="6" name="TextBox 5">
            <a:extLst>
              <a:ext uri="{FF2B5EF4-FFF2-40B4-BE49-F238E27FC236}">
                <a16:creationId xmlns:a16="http://schemas.microsoft.com/office/drawing/2014/main" id="{F670C5A1-6FF1-1C2B-A264-32FC7DB99E4C}"/>
              </a:ext>
            </a:extLst>
          </p:cNvPr>
          <p:cNvSpPr txBox="1"/>
          <p:nvPr userDrawn="1"/>
        </p:nvSpPr>
        <p:spPr>
          <a:xfrm>
            <a:off x="9667784" y="6535947"/>
            <a:ext cx="1053800" cy="209985"/>
          </a:xfrm>
          <a:prstGeom prst="rect">
            <a:avLst/>
          </a:prstGeom>
          <a:noFill/>
          <a:effectLst/>
        </p:spPr>
        <p:txBody>
          <a:bodyPr wrap="square" tIns="0" rIns="0" bIns="0" rtlCol="0" anchor="t">
            <a:noAutofit/>
          </a:bodyPr>
          <a:lstStyle/>
          <a:p>
            <a:pPr algn="l"/>
            <a:r>
              <a:rPr lang="en-US" sz="1200">
                <a:solidFill>
                  <a:schemeClr val="accent3"/>
                </a:solidFill>
                <a:latin typeface="Arial" panose="020B0604020202020204" pitchFamily="34" charset="0"/>
                <a:cs typeface="Arial" panose="020B0604020202020204" pitchFamily="34" charset="0"/>
              </a:rPr>
              <a:t>Last Updated</a:t>
            </a:r>
            <a:endParaRPr lang="en-US" sz="1200" i="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56885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E8E859F3-A003-90A5-73C4-91459EAA00E3}"/>
              </a:ext>
            </a:extLst>
          </p:cNvPr>
          <p:cNvSpPr>
            <a:spLocks noGrp="1"/>
          </p:cNvSpPr>
          <p:nvPr>
            <p:ph sz="half" idx="2"/>
          </p:nvPr>
        </p:nvSpPr>
        <p:spPr>
          <a:xfrm>
            <a:off x="5344315" y="1753483"/>
            <a:ext cx="6622609" cy="1775093"/>
          </a:xfrm>
          <a:prstGeom prst="rect">
            <a:avLst/>
          </a:prstGeom>
        </p:spPr>
        <p:txBody>
          <a:bodyPr>
            <a:normAutofit/>
          </a:bodyPr>
          <a:lstStyle>
            <a:lvl1pPr marL="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lang="en-US" sz="1200">
                <a:cs typeface="+mn-cs"/>
              </a:defRPr>
            </a:lvl1pPr>
            <a:lvl2pPr marL="5029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lang="en-US" sz="1200">
                <a:cs typeface="+mn-cs"/>
              </a:defRPr>
            </a:lvl2pPr>
            <a:lvl3pPr marL="9601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lang="en-US" sz="1200">
                <a:cs typeface="+mn-cs"/>
              </a:defRPr>
            </a:lvl3pPr>
            <a:lvl4pPr marL="14173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sz="1200"/>
            </a:lvl4pPr>
            <a:lvl5pPr marL="18745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lvl5pPr>
          </a:lstStyle>
          <a:p>
            <a:pPr marL="0" marR="0" lvl="0" indent="-182880" algn="l" defTabSz="914400" rtl="0" eaLnBrk="1" fontAlgn="auto" latinLnBrk="0" hangingPunct="1">
              <a:lnSpc>
                <a:spcPct val="100000"/>
              </a:lnSpc>
              <a:spcBef>
                <a:spcPts val="1000"/>
              </a:spcBef>
              <a:spcAft>
                <a:spcPts val="300"/>
              </a:spcAft>
              <a:buClr>
                <a:srgbClr val="F9BE3C"/>
              </a:buClr>
              <a:buSzTx/>
              <a:buFont typeface="Wingdings" pitchFamily="2" charset="2"/>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Click to edit Master text styles</a:t>
            </a:r>
          </a:p>
          <a:p>
            <a:pPr marL="0" marR="0" lvl="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First level</a:t>
            </a:r>
          </a:p>
          <a:p>
            <a:pPr marL="502920" marR="0" lvl="1"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Second level</a:t>
            </a:r>
          </a:p>
          <a:p>
            <a:pPr marL="960120" marR="0" lvl="2"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Third level</a:t>
            </a:r>
          </a:p>
          <a:p>
            <a:pPr marL="1417320" marR="0" lvl="3"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Fourth level</a:t>
            </a:r>
          </a:p>
        </p:txBody>
      </p:sp>
      <p:sp>
        <p:nvSpPr>
          <p:cNvPr id="8" name="Picture Placeholder 8">
            <a:extLst>
              <a:ext uri="{FF2B5EF4-FFF2-40B4-BE49-F238E27FC236}">
                <a16:creationId xmlns:a16="http://schemas.microsoft.com/office/drawing/2014/main" id="{49F57E32-A685-7113-56A0-BA99C1FA408E}"/>
              </a:ext>
            </a:extLst>
          </p:cNvPr>
          <p:cNvSpPr>
            <a:spLocks noGrp="1"/>
          </p:cNvSpPr>
          <p:nvPr>
            <p:ph type="pic" sz="quarter" idx="13" hasCustomPrompt="1"/>
          </p:nvPr>
        </p:nvSpPr>
        <p:spPr>
          <a:xfrm>
            <a:off x="5343525" y="3658717"/>
            <a:ext cx="6623206" cy="2625204"/>
          </a:xfrm>
          <a:prstGeom prst="rect">
            <a:avLst/>
          </a:prstGeom>
        </p:spPr>
        <p:txBody>
          <a:bodyPr anchor="ctr">
            <a:normAutofit/>
          </a:bodyPr>
          <a:lstStyle>
            <a:lvl1pPr algn="ctr">
              <a:defRPr lang="en-US" b="0" dirty="0"/>
            </a:lvl1pPr>
          </a:lstStyle>
          <a:p>
            <a:pPr marL="0" lvl="0">
              <a:spcBef>
                <a:spcPct val="0"/>
              </a:spcBef>
              <a:buNone/>
            </a:pPr>
            <a:r>
              <a:rPr lang="en-US"/>
              <a:t>Click the icon to add a picture</a:t>
            </a:r>
          </a:p>
        </p:txBody>
      </p:sp>
      <p:sp>
        <p:nvSpPr>
          <p:cNvPr id="9" name="Chart Placeholder 10">
            <a:extLst>
              <a:ext uri="{FF2B5EF4-FFF2-40B4-BE49-F238E27FC236}">
                <a16:creationId xmlns:a16="http://schemas.microsoft.com/office/drawing/2014/main" id="{68BE8BA1-6826-5B69-77CA-4BA1F2FD4BBB}"/>
              </a:ext>
            </a:extLst>
          </p:cNvPr>
          <p:cNvSpPr>
            <a:spLocks noGrp="1"/>
          </p:cNvSpPr>
          <p:nvPr>
            <p:ph type="chart" sz="quarter" idx="18" hasCustomPrompt="1"/>
          </p:nvPr>
        </p:nvSpPr>
        <p:spPr>
          <a:xfrm>
            <a:off x="201692" y="1753483"/>
            <a:ext cx="4844688" cy="4530438"/>
          </a:xfrm>
          <a:prstGeom prst="rect">
            <a:avLst/>
          </a:prstGeom>
        </p:spPr>
        <p:txBody>
          <a:bodyPr rIns="0" anchor="ctr">
            <a:normAutofit/>
          </a:bodyPr>
          <a:lstStyle>
            <a:lvl1pPr algn="ctr">
              <a:defRPr lang="en-US" b="0" dirty="0"/>
            </a:lvl1pPr>
          </a:lstStyle>
          <a:p>
            <a:pPr marL="0" lvl="0">
              <a:spcBef>
                <a:spcPct val="0"/>
              </a:spcBef>
              <a:buNone/>
            </a:pPr>
            <a:r>
              <a:rPr lang="en-US"/>
              <a:t>Click the icon to add a chart</a:t>
            </a:r>
          </a:p>
        </p:txBody>
      </p:sp>
      <p:sp>
        <p:nvSpPr>
          <p:cNvPr id="10" name="Slide Number Placeholder 5">
            <a:extLst>
              <a:ext uri="{FF2B5EF4-FFF2-40B4-BE49-F238E27FC236}">
                <a16:creationId xmlns:a16="http://schemas.microsoft.com/office/drawing/2014/main" id="{7A28250A-897B-DE29-1F0D-D061AC46849C}"/>
              </a:ext>
            </a:extLst>
          </p:cNvPr>
          <p:cNvSpPr>
            <a:spLocks noGrp="1"/>
          </p:cNvSpPr>
          <p:nvPr>
            <p:ph type="sldNum" sz="quarter" idx="4"/>
          </p:nvPr>
        </p:nvSpPr>
        <p:spPr>
          <a:xfrm>
            <a:off x="11673384" y="6447642"/>
            <a:ext cx="408835" cy="365125"/>
          </a:xfrm>
          <a:prstGeom prst="rect">
            <a:avLst/>
          </a:prstGeom>
        </p:spPr>
        <p:txBody>
          <a:bodyPr vert="horz" lIns="0" tIns="45720" rIns="91440" bIns="45720" rtlCol="0" anchor="ctr"/>
          <a:lstStyle>
            <a:lvl1pPr algn="r">
              <a:defRPr sz="1200" b="0">
                <a:solidFill>
                  <a:schemeClr val="bg1"/>
                </a:solidFill>
                <a:latin typeface="Arial" panose="020B0604020202020204" pitchFamily="34" charset="0"/>
                <a:cs typeface="Arial" panose="020B0604020202020204" pitchFamily="34" charset="0"/>
              </a:defRPr>
            </a:lvl1pPr>
          </a:lstStyle>
          <a:p>
            <a:fld id="{C2386979-62AF-554E-85EF-845783AD7AED}" type="slidenum">
              <a:rPr lang="en-US" smtClean="0"/>
              <a:pPr/>
              <a:t>‹#›</a:t>
            </a:fld>
            <a:endParaRPr lang="en-US"/>
          </a:p>
        </p:txBody>
      </p:sp>
      <p:sp>
        <p:nvSpPr>
          <p:cNvPr id="14" name="Content Placeholder 2">
            <a:extLst>
              <a:ext uri="{FF2B5EF4-FFF2-40B4-BE49-F238E27FC236}">
                <a16:creationId xmlns:a16="http://schemas.microsoft.com/office/drawing/2014/main" id="{997F3D55-B2BE-1042-AE23-43481AB41042}"/>
              </a:ext>
            </a:extLst>
          </p:cNvPr>
          <p:cNvSpPr>
            <a:spLocks noGrp="1"/>
          </p:cNvSpPr>
          <p:nvPr>
            <p:ph sz="quarter" idx="20" hasCustomPrompt="1"/>
          </p:nvPr>
        </p:nvSpPr>
        <p:spPr>
          <a:xfrm>
            <a:off x="201691" y="209005"/>
            <a:ext cx="9902170" cy="207522"/>
          </a:xfrm>
          <a:noFill/>
        </p:spPr>
        <p:txBody>
          <a:bodyPr lIns="0" bIns="0" anchor="ctr">
            <a:normAutofit/>
          </a:bodyPr>
          <a:lstStyle>
            <a:lvl1pPr>
              <a:defRPr lang="en-US" b="1">
                <a:solidFill>
                  <a:schemeClr val="accent3"/>
                </a:solidFill>
              </a:defRPr>
            </a:lvl1pPr>
          </a:lstStyle>
          <a:p>
            <a:pPr marL="0" lvl="0" indent="0">
              <a:buNone/>
            </a:pPr>
            <a:r>
              <a:rPr lang="en-US"/>
              <a:t>CLICK TO EDIT SECTION TITLE</a:t>
            </a:r>
          </a:p>
        </p:txBody>
      </p:sp>
      <p:sp>
        <p:nvSpPr>
          <p:cNvPr id="15" name="Title 24">
            <a:extLst>
              <a:ext uri="{FF2B5EF4-FFF2-40B4-BE49-F238E27FC236}">
                <a16:creationId xmlns:a16="http://schemas.microsoft.com/office/drawing/2014/main" id="{B093944E-129F-7565-7FFB-EF4CCB9F618A}"/>
              </a:ext>
            </a:extLst>
          </p:cNvPr>
          <p:cNvSpPr>
            <a:spLocks noGrp="1"/>
          </p:cNvSpPr>
          <p:nvPr>
            <p:ph type="title"/>
          </p:nvPr>
        </p:nvSpPr>
        <p:spPr>
          <a:xfrm>
            <a:off x="201692" y="485344"/>
            <a:ext cx="9901532" cy="332399"/>
          </a:xfrm>
          <a:noFill/>
        </p:spPr>
        <p:txBody>
          <a:bodyPr vert="horz" wrap="square" lIns="0" tIns="0" rIns="0" bIns="0" rtlCol="0" anchor="b">
            <a:spAutoFit/>
          </a:bodyPr>
          <a:lstStyle>
            <a:lvl1pPr>
              <a:defRPr lang="en-US" sz="2400" b="1" dirty="0">
                <a:solidFill>
                  <a:srgbClr val="221F20"/>
                </a:solidFill>
                <a:cs typeface="+mn-cs"/>
              </a:defRPr>
            </a:lvl1pPr>
          </a:lstStyle>
          <a:p>
            <a:pPr marL="0" lvl="0" indent="-228600">
              <a:buClr>
                <a:srgbClr val="F9BE3C"/>
              </a:buClr>
              <a:buFont typeface="Wingdings" pitchFamily="2" charset="2"/>
            </a:pPr>
            <a:r>
              <a:rPr lang="en-US"/>
              <a:t>Click to edit Master title style</a:t>
            </a:r>
          </a:p>
        </p:txBody>
      </p:sp>
      <p:sp>
        <p:nvSpPr>
          <p:cNvPr id="3" name="Content Placeholder 11">
            <a:extLst>
              <a:ext uri="{FF2B5EF4-FFF2-40B4-BE49-F238E27FC236}">
                <a16:creationId xmlns:a16="http://schemas.microsoft.com/office/drawing/2014/main" id="{CF0D2F6B-726B-CAEA-7E9B-44CF1355CDC0}"/>
              </a:ext>
            </a:extLst>
          </p:cNvPr>
          <p:cNvSpPr>
            <a:spLocks noGrp="1"/>
          </p:cNvSpPr>
          <p:nvPr>
            <p:ph sz="quarter" idx="24" hasCustomPrompt="1"/>
          </p:nvPr>
        </p:nvSpPr>
        <p:spPr>
          <a:xfrm>
            <a:off x="201692" y="1082790"/>
            <a:ext cx="11767478" cy="540553"/>
          </a:xfrm>
          <a:noFill/>
        </p:spPr>
        <p:txBody>
          <a:bodyPr lIns="0">
            <a:normAutofit/>
          </a:bodyPr>
          <a:lstStyle>
            <a:lvl1pPr marL="0" indent="0">
              <a:buNone/>
              <a:defRPr lang="en-US" sz="1600" b="0"/>
            </a:lvl1pPr>
          </a:lstStyle>
          <a:p>
            <a:r>
              <a:rPr lang="en-US"/>
              <a:t>Click to edit master subtitle style</a:t>
            </a:r>
          </a:p>
        </p:txBody>
      </p:sp>
      <p:sp>
        <p:nvSpPr>
          <p:cNvPr id="4" name="Text Placeholder 8">
            <a:extLst>
              <a:ext uri="{FF2B5EF4-FFF2-40B4-BE49-F238E27FC236}">
                <a16:creationId xmlns:a16="http://schemas.microsoft.com/office/drawing/2014/main" id="{F93CA21D-09CC-121E-3F23-50F95101F1D5}"/>
              </a:ext>
            </a:extLst>
          </p:cNvPr>
          <p:cNvSpPr>
            <a:spLocks noGrp="1"/>
          </p:cNvSpPr>
          <p:nvPr>
            <p:ph type="body" sz="quarter" idx="25" hasCustomPrompt="1"/>
          </p:nvPr>
        </p:nvSpPr>
        <p:spPr>
          <a:xfrm>
            <a:off x="5500688" y="30868"/>
            <a:ext cx="1190625" cy="203133"/>
          </a:xfrm>
          <a:noFill/>
        </p:spPr>
        <p:txBody>
          <a:bodyPr wrap="square" rIns="0" anchor="ctr">
            <a:spAutoFit/>
          </a:bodyPr>
          <a:lstStyle>
            <a:lvl1pPr marL="0" indent="0" algn="ctr">
              <a:buNone/>
              <a:defRPr lang="en-US" sz="800" b="1" i="0" dirty="0"/>
            </a:lvl1pPr>
          </a:lstStyle>
          <a:p>
            <a:pPr lvl="0" algn="ctr">
              <a:lnSpc>
                <a:spcPct val="90000"/>
              </a:lnSpc>
            </a:pPr>
            <a:r>
              <a:rPr lang="en-US"/>
              <a:t>Classification</a:t>
            </a:r>
          </a:p>
        </p:txBody>
      </p:sp>
      <p:sp>
        <p:nvSpPr>
          <p:cNvPr id="5" name="Text Placeholder 8">
            <a:extLst>
              <a:ext uri="{FF2B5EF4-FFF2-40B4-BE49-F238E27FC236}">
                <a16:creationId xmlns:a16="http://schemas.microsoft.com/office/drawing/2014/main" id="{D4AF5615-BADD-29C8-B966-E9C2B961C759}"/>
              </a:ext>
            </a:extLst>
          </p:cNvPr>
          <p:cNvSpPr>
            <a:spLocks noGrp="1"/>
          </p:cNvSpPr>
          <p:nvPr>
            <p:ph type="body" sz="quarter" idx="26" hasCustomPrompt="1"/>
          </p:nvPr>
        </p:nvSpPr>
        <p:spPr>
          <a:xfrm>
            <a:off x="5500688" y="6602584"/>
            <a:ext cx="1190625" cy="203133"/>
          </a:xfrm>
          <a:noFill/>
        </p:spPr>
        <p:txBody>
          <a:bodyPr wrap="square" rIns="0" anchor="ctr">
            <a:spAutoFit/>
          </a:bodyPr>
          <a:lstStyle>
            <a:lvl1pPr marL="0" indent="0" algn="ctr">
              <a:buNone/>
              <a:defRPr lang="en-US" sz="800" b="1" i="0" dirty="0">
                <a:solidFill>
                  <a:schemeClr val="bg1"/>
                </a:solidFill>
              </a:defRPr>
            </a:lvl1pPr>
          </a:lstStyle>
          <a:p>
            <a:pPr lvl="0" algn="ctr">
              <a:lnSpc>
                <a:spcPct val="90000"/>
              </a:lnSpc>
            </a:pPr>
            <a:r>
              <a:rPr lang="en-US"/>
              <a:t>Classification</a:t>
            </a:r>
          </a:p>
        </p:txBody>
      </p:sp>
    </p:spTree>
    <p:extLst>
      <p:ext uri="{BB962C8B-B14F-4D97-AF65-F5344CB8AC3E}">
        <p14:creationId xmlns:p14="http://schemas.microsoft.com/office/powerpoint/2010/main" val="2498509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 Table">
    <p:spTree>
      <p:nvGrpSpPr>
        <p:cNvPr id="1" name=""/>
        <p:cNvGrpSpPr/>
        <p:nvPr/>
      </p:nvGrpSpPr>
      <p:grpSpPr>
        <a:xfrm>
          <a:off x="0" y="0"/>
          <a:ext cx="0" cy="0"/>
          <a:chOff x="0" y="0"/>
          <a:chExt cx="0" cy="0"/>
        </a:xfrm>
      </p:grpSpPr>
      <p:sp>
        <p:nvSpPr>
          <p:cNvPr id="9" name="Table Placeholder 8">
            <a:extLst>
              <a:ext uri="{FF2B5EF4-FFF2-40B4-BE49-F238E27FC236}">
                <a16:creationId xmlns:a16="http://schemas.microsoft.com/office/drawing/2014/main" id="{A9D69DAC-5E77-6C43-F979-41E3DF5875B9}"/>
              </a:ext>
            </a:extLst>
          </p:cNvPr>
          <p:cNvSpPr>
            <a:spLocks noGrp="1"/>
          </p:cNvSpPr>
          <p:nvPr>
            <p:ph type="tbl" sz="quarter" idx="27"/>
          </p:nvPr>
        </p:nvSpPr>
        <p:spPr>
          <a:xfrm>
            <a:off x="201691" y="1082790"/>
            <a:ext cx="11767478" cy="5117404"/>
          </a:xfrm>
        </p:spPr>
        <p:txBody>
          <a:bodyPr/>
          <a:lstStyle/>
          <a:p>
            <a:endParaRPr lang="en-US"/>
          </a:p>
        </p:txBody>
      </p:sp>
      <p:sp>
        <p:nvSpPr>
          <p:cNvPr id="7" name="Slide Number Placeholder 5">
            <a:extLst>
              <a:ext uri="{FF2B5EF4-FFF2-40B4-BE49-F238E27FC236}">
                <a16:creationId xmlns:a16="http://schemas.microsoft.com/office/drawing/2014/main" id="{158F9CA6-B082-3387-80BA-DCF1FD14F1F5}"/>
              </a:ext>
            </a:extLst>
          </p:cNvPr>
          <p:cNvSpPr>
            <a:spLocks noGrp="1"/>
          </p:cNvSpPr>
          <p:nvPr>
            <p:ph type="sldNum" sz="quarter" idx="4"/>
          </p:nvPr>
        </p:nvSpPr>
        <p:spPr>
          <a:xfrm>
            <a:off x="11673384" y="6447642"/>
            <a:ext cx="408835" cy="365125"/>
          </a:xfrm>
          <a:prstGeom prst="rect">
            <a:avLst/>
          </a:prstGeom>
        </p:spPr>
        <p:txBody>
          <a:bodyPr vert="horz" lIns="0" tIns="45720" rIns="91440" bIns="45720" rtlCol="0" anchor="ctr"/>
          <a:lstStyle>
            <a:lvl1pPr algn="r">
              <a:defRPr sz="1200" b="0">
                <a:solidFill>
                  <a:schemeClr val="bg1"/>
                </a:solidFill>
                <a:latin typeface="Arial" panose="020B0604020202020204" pitchFamily="34" charset="0"/>
                <a:cs typeface="Arial" panose="020B0604020202020204" pitchFamily="34" charset="0"/>
              </a:defRPr>
            </a:lvl1pPr>
          </a:lstStyle>
          <a:p>
            <a:fld id="{C2386979-62AF-554E-85EF-845783AD7AED}" type="slidenum">
              <a:rPr lang="en-US" smtClean="0"/>
              <a:pPr/>
              <a:t>‹#›</a:t>
            </a:fld>
            <a:endParaRPr lang="en-US"/>
          </a:p>
        </p:txBody>
      </p:sp>
      <p:sp>
        <p:nvSpPr>
          <p:cNvPr id="15" name="Content Placeholder 2">
            <a:extLst>
              <a:ext uri="{FF2B5EF4-FFF2-40B4-BE49-F238E27FC236}">
                <a16:creationId xmlns:a16="http://schemas.microsoft.com/office/drawing/2014/main" id="{F74C2C92-691B-CFFB-A3E0-12E5602F9DF5}"/>
              </a:ext>
            </a:extLst>
          </p:cNvPr>
          <p:cNvSpPr>
            <a:spLocks noGrp="1"/>
          </p:cNvSpPr>
          <p:nvPr>
            <p:ph sz="quarter" idx="20" hasCustomPrompt="1"/>
          </p:nvPr>
        </p:nvSpPr>
        <p:spPr>
          <a:xfrm>
            <a:off x="201691" y="209005"/>
            <a:ext cx="9902170" cy="207522"/>
          </a:xfrm>
          <a:noFill/>
        </p:spPr>
        <p:txBody>
          <a:bodyPr lIns="0" bIns="0" anchor="ctr">
            <a:normAutofit/>
          </a:bodyPr>
          <a:lstStyle>
            <a:lvl1pPr>
              <a:defRPr lang="en-US" b="1">
                <a:solidFill>
                  <a:schemeClr val="accent3"/>
                </a:solidFill>
              </a:defRPr>
            </a:lvl1pPr>
          </a:lstStyle>
          <a:p>
            <a:pPr marL="0" lvl="0" indent="0">
              <a:buNone/>
            </a:pPr>
            <a:r>
              <a:rPr lang="en-US"/>
              <a:t>CLICK TO EDIT SECTION TITLE</a:t>
            </a:r>
          </a:p>
        </p:txBody>
      </p:sp>
      <p:sp>
        <p:nvSpPr>
          <p:cNvPr id="16" name="Title 24">
            <a:extLst>
              <a:ext uri="{FF2B5EF4-FFF2-40B4-BE49-F238E27FC236}">
                <a16:creationId xmlns:a16="http://schemas.microsoft.com/office/drawing/2014/main" id="{A2B485A3-8245-B0D9-6DCA-7EE0DECC9148}"/>
              </a:ext>
            </a:extLst>
          </p:cNvPr>
          <p:cNvSpPr>
            <a:spLocks noGrp="1"/>
          </p:cNvSpPr>
          <p:nvPr>
            <p:ph type="title"/>
          </p:nvPr>
        </p:nvSpPr>
        <p:spPr>
          <a:xfrm>
            <a:off x="201692" y="485344"/>
            <a:ext cx="9901532" cy="332399"/>
          </a:xfrm>
          <a:noFill/>
        </p:spPr>
        <p:txBody>
          <a:bodyPr vert="horz" wrap="square" lIns="0" tIns="0" rIns="0" bIns="0" rtlCol="0" anchor="b">
            <a:spAutoFit/>
          </a:bodyPr>
          <a:lstStyle>
            <a:lvl1pPr>
              <a:defRPr lang="en-US" sz="2400" b="1" dirty="0">
                <a:solidFill>
                  <a:srgbClr val="221F20"/>
                </a:solidFill>
                <a:cs typeface="+mn-cs"/>
              </a:defRPr>
            </a:lvl1pPr>
          </a:lstStyle>
          <a:p>
            <a:pPr marL="0" lvl="0" indent="-228600">
              <a:buClr>
                <a:srgbClr val="F9BE3C"/>
              </a:buClr>
              <a:buFont typeface="Wingdings" pitchFamily="2" charset="2"/>
            </a:pPr>
            <a:r>
              <a:rPr lang="en-US"/>
              <a:t>Click to edit Master title style</a:t>
            </a:r>
          </a:p>
        </p:txBody>
      </p:sp>
      <p:sp>
        <p:nvSpPr>
          <p:cNvPr id="3" name="Text Placeholder 8">
            <a:extLst>
              <a:ext uri="{FF2B5EF4-FFF2-40B4-BE49-F238E27FC236}">
                <a16:creationId xmlns:a16="http://schemas.microsoft.com/office/drawing/2014/main" id="{298D5F64-62DC-A297-64D4-BD65804EBBCB}"/>
              </a:ext>
            </a:extLst>
          </p:cNvPr>
          <p:cNvSpPr>
            <a:spLocks noGrp="1"/>
          </p:cNvSpPr>
          <p:nvPr>
            <p:ph type="body" sz="quarter" idx="25" hasCustomPrompt="1"/>
          </p:nvPr>
        </p:nvSpPr>
        <p:spPr>
          <a:xfrm>
            <a:off x="5500688" y="30868"/>
            <a:ext cx="1190625" cy="203133"/>
          </a:xfrm>
          <a:noFill/>
        </p:spPr>
        <p:txBody>
          <a:bodyPr wrap="square" rIns="0" anchor="ctr">
            <a:spAutoFit/>
          </a:bodyPr>
          <a:lstStyle>
            <a:lvl1pPr marL="0" indent="0" algn="ctr">
              <a:buNone/>
              <a:defRPr lang="en-US" sz="800" b="1" i="0" dirty="0"/>
            </a:lvl1pPr>
          </a:lstStyle>
          <a:p>
            <a:pPr lvl="0" algn="ctr">
              <a:lnSpc>
                <a:spcPct val="90000"/>
              </a:lnSpc>
            </a:pPr>
            <a:r>
              <a:rPr lang="en-US"/>
              <a:t>Classification</a:t>
            </a:r>
          </a:p>
        </p:txBody>
      </p:sp>
      <p:sp>
        <p:nvSpPr>
          <p:cNvPr id="5" name="Text Placeholder 8">
            <a:extLst>
              <a:ext uri="{FF2B5EF4-FFF2-40B4-BE49-F238E27FC236}">
                <a16:creationId xmlns:a16="http://schemas.microsoft.com/office/drawing/2014/main" id="{133BDAFD-58F0-788E-3A9A-6358859873C0}"/>
              </a:ext>
            </a:extLst>
          </p:cNvPr>
          <p:cNvSpPr>
            <a:spLocks noGrp="1"/>
          </p:cNvSpPr>
          <p:nvPr>
            <p:ph type="body" sz="quarter" idx="26" hasCustomPrompt="1"/>
          </p:nvPr>
        </p:nvSpPr>
        <p:spPr>
          <a:xfrm>
            <a:off x="5500688" y="6602584"/>
            <a:ext cx="1190625" cy="203133"/>
          </a:xfrm>
          <a:noFill/>
        </p:spPr>
        <p:txBody>
          <a:bodyPr wrap="square" rIns="0" anchor="ctr">
            <a:spAutoFit/>
          </a:bodyPr>
          <a:lstStyle>
            <a:lvl1pPr marL="0" indent="0" algn="ctr">
              <a:buNone/>
              <a:defRPr lang="en-US" sz="800" b="1" i="0" dirty="0">
                <a:solidFill>
                  <a:schemeClr val="bg1"/>
                </a:solidFill>
              </a:defRPr>
            </a:lvl1pPr>
          </a:lstStyle>
          <a:p>
            <a:pPr lvl="0" algn="ctr">
              <a:lnSpc>
                <a:spcPct val="90000"/>
              </a:lnSpc>
            </a:pPr>
            <a:r>
              <a:rPr lang="en-US"/>
              <a:t>Classification</a:t>
            </a:r>
          </a:p>
        </p:txBody>
      </p:sp>
    </p:spTree>
    <p:extLst>
      <p:ext uri="{BB962C8B-B14F-4D97-AF65-F5344CB8AC3E}">
        <p14:creationId xmlns:p14="http://schemas.microsoft.com/office/powerpoint/2010/main" val="3237767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16E18C-0BD1-6640-BF54-3718EA3ED0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CACE02-56F1-8D49-81BF-34388D356FD1}"/>
              </a:ext>
            </a:extLst>
          </p:cNvPr>
          <p:cNvSpPr>
            <a:spLocks noGrp="1"/>
          </p:cNvSpPr>
          <p:nvPr>
            <p:ph type="dt" sz="half" idx="10"/>
          </p:nvPr>
        </p:nvSpPr>
        <p:spPr/>
        <p:txBody>
          <a:bodyPr/>
          <a:lstStyle/>
          <a:p>
            <a:fld id="{38AAF22B-F504-DF4B-A4D8-9F333766429C}" type="datetime1">
              <a:rPr lang="en-US" smtClean="0"/>
              <a:t>9/7/2025</a:t>
            </a:fld>
            <a:endParaRPr lang="en-US"/>
          </a:p>
        </p:txBody>
      </p:sp>
      <p:sp>
        <p:nvSpPr>
          <p:cNvPr id="5" name="Footer Placeholder 4">
            <a:extLst>
              <a:ext uri="{FF2B5EF4-FFF2-40B4-BE49-F238E27FC236}">
                <a16:creationId xmlns:a16="http://schemas.microsoft.com/office/drawing/2014/main" id="{41FA1809-F898-9243-B51A-F3572948F086}"/>
              </a:ext>
            </a:extLst>
          </p:cNvPr>
          <p:cNvSpPr>
            <a:spLocks noGrp="1"/>
          </p:cNvSpPr>
          <p:nvPr>
            <p:ph type="ftr" sz="quarter" idx="11"/>
          </p:nvPr>
        </p:nvSpPr>
        <p:spPr>
          <a:xfrm>
            <a:off x="4038600" y="6356354"/>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2E7274A-B2BF-4146-BB69-195C42AFF6CD}"/>
              </a:ext>
            </a:extLst>
          </p:cNvPr>
          <p:cNvSpPr>
            <a:spLocks noGrp="1"/>
          </p:cNvSpPr>
          <p:nvPr>
            <p:ph type="sldNum" sz="quarter" idx="12"/>
          </p:nvPr>
        </p:nvSpPr>
        <p:spPr/>
        <p:txBody>
          <a:bodyPr/>
          <a:lstStyle/>
          <a:p>
            <a:fld id="{B1130B0B-E924-A042-8591-4989326795C9}" type="slidenum">
              <a:rPr lang="en-US" smtClean="0"/>
              <a:t>‹#›</a:t>
            </a:fld>
            <a:endParaRPr lang="en-US"/>
          </a:p>
        </p:txBody>
      </p:sp>
      <p:sp>
        <p:nvSpPr>
          <p:cNvPr id="7" name="Title Placeholder 1">
            <a:extLst>
              <a:ext uri="{FF2B5EF4-FFF2-40B4-BE49-F238E27FC236}">
                <a16:creationId xmlns:a16="http://schemas.microsoft.com/office/drawing/2014/main" id="{DF0CDE31-0BE6-8F75-7E7F-D8C579CF91E2}"/>
              </a:ext>
            </a:extLst>
          </p:cNvPr>
          <p:cNvSpPr>
            <a:spLocks noGrp="1"/>
          </p:cNvSpPr>
          <p:nvPr>
            <p:ph type="title"/>
          </p:nvPr>
        </p:nvSpPr>
        <p:spPr>
          <a:xfrm>
            <a:off x="609600" y="488632"/>
            <a:ext cx="10982266" cy="1111568"/>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650908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EFB60C-9CA2-3C43-A97F-2E5A14B5A6B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2856945-DB05-C34C-8732-4680280D6D26}"/>
              </a:ext>
            </a:extLst>
          </p:cNvPr>
          <p:cNvSpPr>
            <a:spLocks noGrp="1"/>
          </p:cNvSpPr>
          <p:nvPr>
            <p:ph type="ctrTitle" hasCustomPrompt="1"/>
          </p:nvPr>
        </p:nvSpPr>
        <p:spPr>
          <a:xfrm>
            <a:off x="472696" y="3180964"/>
            <a:ext cx="7218680" cy="822518"/>
          </a:xfrm>
        </p:spPr>
        <p:txBody>
          <a:bodyPr anchor="t">
            <a:normAutofit/>
          </a:bodyPr>
          <a:lstStyle>
            <a:lvl1pPr algn="l">
              <a:defRPr sz="2400" b="1" i="0">
                <a:latin typeface="Century Gothic" panose="020B0502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D1F4EB4A-8394-4943-B5C6-1966EF274287}"/>
              </a:ext>
            </a:extLst>
          </p:cNvPr>
          <p:cNvSpPr>
            <a:spLocks noGrp="1"/>
          </p:cNvSpPr>
          <p:nvPr>
            <p:ph type="subTitle" idx="1"/>
          </p:nvPr>
        </p:nvSpPr>
        <p:spPr>
          <a:xfrm>
            <a:off x="472696" y="4003486"/>
            <a:ext cx="7218680" cy="724635"/>
          </a:xfrm>
        </p:spPr>
        <p:txBody>
          <a:bodyPr>
            <a:normAutofit/>
          </a:bodyPr>
          <a:lstStyle>
            <a:lvl1pPr marL="0" indent="0" algn="l">
              <a:buNone/>
              <a:defRPr sz="1600" b="0" i="1">
                <a:latin typeface="Century Gothic" panose="020B0502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F24656-F7E9-FA4E-B217-45BDA2C00F76}"/>
              </a:ext>
            </a:extLst>
          </p:cNvPr>
          <p:cNvSpPr>
            <a:spLocks noGrp="1"/>
          </p:cNvSpPr>
          <p:nvPr>
            <p:ph type="dt" sz="half" idx="10"/>
          </p:nvPr>
        </p:nvSpPr>
        <p:spPr/>
        <p:txBody>
          <a:bodyPr/>
          <a:lstStyle/>
          <a:p>
            <a:fld id="{C79DFCD7-2665-6E47-AEEE-81F0F5FCCC45}" type="datetime1">
              <a:rPr lang="en-US" smtClean="0"/>
              <a:t>9/7/2025</a:t>
            </a:fld>
            <a:endParaRPr lang="en-US"/>
          </a:p>
        </p:txBody>
      </p:sp>
      <p:sp>
        <p:nvSpPr>
          <p:cNvPr id="5" name="Footer Placeholder 4">
            <a:extLst>
              <a:ext uri="{FF2B5EF4-FFF2-40B4-BE49-F238E27FC236}">
                <a16:creationId xmlns:a16="http://schemas.microsoft.com/office/drawing/2014/main" id="{B6C952A8-635C-274A-8292-A92DC99C6185}"/>
              </a:ext>
            </a:extLst>
          </p:cNvPr>
          <p:cNvSpPr>
            <a:spLocks noGrp="1"/>
          </p:cNvSpPr>
          <p:nvPr>
            <p:ph type="ftr" sz="quarter" idx="11"/>
          </p:nvPr>
        </p:nvSpPr>
        <p:spPr>
          <a:xfrm>
            <a:off x="4038600" y="6356354"/>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231C70D-53A6-B84B-B7F4-F7F9ABF677ED}"/>
              </a:ext>
            </a:extLst>
          </p:cNvPr>
          <p:cNvSpPr>
            <a:spLocks noGrp="1"/>
          </p:cNvSpPr>
          <p:nvPr>
            <p:ph type="sldNum" sz="quarter" idx="12"/>
          </p:nvPr>
        </p:nvSpPr>
        <p:spPr/>
        <p:txBody>
          <a:bodyPr/>
          <a:lstStyle/>
          <a:p>
            <a:fld id="{B1130B0B-E924-A042-8591-4989326795C9}" type="slidenum">
              <a:rPr lang="en-US" smtClean="0"/>
              <a:t>‹#›</a:t>
            </a:fld>
            <a:endParaRPr lang="en-US"/>
          </a:p>
        </p:txBody>
      </p:sp>
    </p:spTree>
    <p:extLst>
      <p:ext uri="{BB962C8B-B14F-4D97-AF65-F5344CB8AC3E}">
        <p14:creationId xmlns:p14="http://schemas.microsoft.com/office/powerpoint/2010/main" val="1378405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16E18C-0BD1-6640-BF54-3718EA3ED0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CACE02-56F1-8D49-81BF-34388D356FD1}"/>
              </a:ext>
            </a:extLst>
          </p:cNvPr>
          <p:cNvSpPr>
            <a:spLocks noGrp="1"/>
          </p:cNvSpPr>
          <p:nvPr>
            <p:ph type="dt" sz="half" idx="10"/>
          </p:nvPr>
        </p:nvSpPr>
        <p:spPr/>
        <p:txBody>
          <a:bodyPr/>
          <a:lstStyle/>
          <a:p>
            <a:fld id="{38AAF22B-F504-DF4B-A4D8-9F333766429C}" type="datetime1">
              <a:rPr lang="en-US" smtClean="0"/>
              <a:t>9/7/2025</a:t>
            </a:fld>
            <a:endParaRPr lang="en-US"/>
          </a:p>
        </p:txBody>
      </p:sp>
      <p:sp>
        <p:nvSpPr>
          <p:cNvPr id="5" name="Footer Placeholder 4">
            <a:extLst>
              <a:ext uri="{FF2B5EF4-FFF2-40B4-BE49-F238E27FC236}">
                <a16:creationId xmlns:a16="http://schemas.microsoft.com/office/drawing/2014/main" id="{41FA1809-F898-9243-B51A-F3572948F086}"/>
              </a:ext>
            </a:extLst>
          </p:cNvPr>
          <p:cNvSpPr>
            <a:spLocks noGrp="1"/>
          </p:cNvSpPr>
          <p:nvPr>
            <p:ph type="ftr" sz="quarter" idx="11"/>
          </p:nvPr>
        </p:nvSpPr>
        <p:spPr>
          <a:xfrm>
            <a:off x="4038600" y="6356354"/>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2E7274A-B2BF-4146-BB69-195C42AFF6CD}"/>
              </a:ext>
            </a:extLst>
          </p:cNvPr>
          <p:cNvSpPr>
            <a:spLocks noGrp="1"/>
          </p:cNvSpPr>
          <p:nvPr>
            <p:ph type="sldNum" sz="quarter" idx="12"/>
          </p:nvPr>
        </p:nvSpPr>
        <p:spPr/>
        <p:txBody>
          <a:bodyPr/>
          <a:lstStyle/>
          <a:p>
            <a:fld id="{B1130B0B-E924-A042-8591-4989326795C9}" type="slidenum">
              <a:rPr lang="en-US" smtClean="0"/>
              <a:t>‹#›</a:t>
            </a:fld>
            <a:endParaRPr lang="en-US"/>
          </a:p>
        </p:txBody>
      </p:sp>
      <p:sp>
        <p:nvSpPr>
          <p:cNvPr id="7" name="Title Placeholder 1">
            <a:extLst>
              <a:ext uri="{FF2B5EF4-FFF2-40B4-BE49-F238E27FC236}">
                <a16:creationId xmlns:a16="http://schemas.microsoft.com/office/drawing/2014/main" id="{DF0CDE31-0BE6-8F75-7E7F-D8C579CF91E2}"/>
              </a:ext>
            </a:extLst>
          </p:cNvPr>
          <p:cNvSpPr>
            <a:spLocks noGrp="1"/>
          </p:cNvSpPr>
          <p:nvPr>
            <p:ph type="title"/>
          </p:nvPr>
        </p:nvSpPr>
        <p:spPr>
          <a:xfrm>
            <a:off x="609600" y="488632"/>
            <a:ext cx="10982266" cy="1111568"/>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689245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18AB6-3514-9545-9AAE-E3E666E595F3}"/>
              </a:ext>
            </a:extLst>
          </p:cNvPr>
          <p:cNvSpPr>
            <a:spLocks noGrp="1"/>
          </p:cNvSpPr>
          <p:nvPr>
            <p:ph type="title"/>
          </p:nvPr>
        </p:nvSpPr>
        <p:spPr>
          <a:xfrm>
            <a:off x="831851" y="1709742"/>
            <a:ext cx="10515600" cy="2852737"/>
          </a:xfrm>
        </p:spPr>
        <p:txBody>
          <a:bodyPr anchor="b">
            <a:normAutofit/>
          </a:bodyPr>
          <a:lstStyle>
            <a:lvl1pPr>
              <a:defRPr sz="4800" b="1"/>
            </a:lvl1pPr>
          </a:lstStyle>
          <a:p>
            <a:r>
              <a:rPr lang="en-US"/>
              <a:t>Click to edit Master title style</a:t>
            </a:r>
          </a:p>
        </p:txBody>
      </p:sp>
      <p:sp>
        <p:nvSpPr>
          <p:cNvPr id="3" name="Text Placeholder 2">
            <a:extLst>
              <a:ext uri="{FF2B5EF4-FFF2-40B4-BE49-F238E27FC236}">
                <a16:creationId xmlns:a16="http://schemas.microsoft.com/office/drawing/2014/main" id="{A66AF644-2497-A441-BB40-AD1D61CEEF0C}"/>
              </a:ext>
            </a:extLst>
          </p:cNvPr>
          <p:cNvSpPr>
            <a:spLocks noGrp="1"/>
          </p:cNvSpPr>
          <p:nvPr>
            <p:ph type="body" idx="1"/>
          </p:nvPr>
        </p:nvSpPr>
        <p:spPr>
          <a:xfrm>
            <a:off x="831851" y="4589467"/>
            <a:ext cx="10515600" cy="1500187"/>
          </a:xfrm>
        </p:spPr>
        <p:txBody>
          <a:bodyPr>
            <a:normAutofit/>
          </a:bodyPr>
          <a:lstStyle>
            <a:lvl1pPr marL="0" indent="0">
              <a:buNone/>
              <a:defRPr sz="2000">
                <a:solidFill>
                  <a:schemeClr val="tx1">
                    <a:tint val="75000"/>
                  </a:schemeClr>
                </a:solidFill>
                <a:latin typeface="Century Gothic" panose="020B0502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6AB301-AD09-7441-B42F-4A1ED9F90B53}"/>
              </a:ext>
            </a:extLst>
          </p:cNvPr>
          <p:cNvSpPr>
            <a:spLocks noGrp="1"/>
          </p:cNvSpPr>
          <p:nvPr>
            <p:ph type="dt" sz="half" idx="10"/>
          </p:nvPr>
        </p:nvSpPr>
        <p:spPr/>
        <p:txBody>
          <a:bodyPr/>
          <a:lstStyle/>
          <a:p>
            <a:fld id="{CFEE3A78-B09E-FA45-B612-E4D81B214F4E}" type="datetime1">
              <a:rPr lang="en-US" smtClean="0"/>
              <a:t>9/7/2025</a:t>
            </a:fld>
            <a:endParaRPr lang="en-US"/>
          </a:p>
        </p:txBody>
      </p:sp>
      <p:sp>
        <p:nvSpPr>
          <p:cNvPr id="5" name="Footer Placeholder 4">
            <a:extLst>
              <a:ext uri="{FF2B5EF4-FFF2-40B4-BE49-F238E27FC236}">
                <a16:creationId xmlns:a16="http://schemas.microsoft.com/office/drawing/2014/main" id="{429E5A56-CC4E-3C4E-B0D9-5B92AE60E095}"/>
              </a:ext>
            </a:extLst>
          </p:cNvPr>
          <p:cNvSpPr>
            <a:spLocks noGrp="1"/>
          </p:cNvSpPr>
          <p:nvPr>
            <p:ph type="ftr" sz="quarter" idx="11"/>
          </p:nvPr>
        </p:nvSpPr>
        <p:spPr>
          <a:xfrm>
            <a:off x="4038600" y="6356354"/>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DBADAAF-1AC7-3F40-875A-93218F791659}"/>
              </a:ext>
            </a:extLst>
          </p:cNvPr>
          <p:cNvSpPr>
            <a:spLocks noGrp="1"/>
          </p:cNvSpPr>
          <p:nvPr>
            <p:ph type="sldNum" sz="quarter" idx="12"/>
          </p:nvPr>
        </p:nvSpPr>
        <p:spPr/>
        <p:txBody>
          <a:bodyPr/>
          <a:lstStyle/>
          <a:p>
            <a:fld id="{B1130B0B-E924-A042-8591-4989326795C9}" type="slidenum">
              <a:rPr lang="en-US" smtClean="0"/>
              <a:t>‹#›</a:t>
            </a:fld>
            <a:endParaRPr lang="en-US"/>
          </a:p>
        </p:txBody>
      </p:sp>
    </p:spTree>
    <p:extLst>
      <p:ext uri="{BB962C8B-B14F-4D97-AF65-F5344CB8AC3E}">
        <p14:creationId xmlns:p14="http://schemas.microsoft.com/office/powerpoint/2010/main" val="725506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7AAC5B-3965-7445-80B3-D16DC3B4C2EF}"/>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4FE577-7EFF-8E48-AFAA-F16CCAC673C8}"/>
              </a:ext>
            </a:extLst>
          </p:cNvPr>
          <p:cNvSpPr>
            <a:spLocks noGrp="1"/>
          </p:cNvSpPr>
          <p:nvPr>
            <p:ph sz="half" idx="2"/>
          </p:nvPr>
        </p:nvSpPr>
        <p:spPr>
          <a:xfrm>
            <a:off x="6172200" y="1825625"/>
            <a:ext cx="541966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CE89E4-354D-3D46-B04D-E9F9B919B2F2}"/>
              </a:ext>
            </a:extLst>
          </p:cNvPr>
          <p:cNvSpPr>
            <a:spLocks noGrp="1"/>
          </p:cNvSpPr>
          <p:nvPr>
            <p:ph type="dt" sz="half" idx="10"/>
          </p:nvPr>
        </p:nvSpPr>
        <p:spPr/>
        <p:txBody>
          <a:bodyPr/>
          <a:lstStyle/>
          <a:p>
            <a:fld id="{3ED3ABBF-1842-8A42-AA7E-20ED551E3F2D}" type="datetime1">
              <a:rPr lang="en-US" smtClean="0"/>
              <a:t>9/7/2025</a:t>
            </a:fld>
            <a:endParaRPr lang="en-US"/>
          </a:p>
        </p:txBody>
      </p:sp>
      <p:sp>
        <p:nvSpPr>
          <p:cNvPr id="6" name="Footer Placeholder 5">
            <a:extLst>
              <a:ext uri="{FF2B5EF4-FFF2-40B4-BE49-F238E27FC236}">
                <a16:creationId xmlns:a16="http://schemas.microsoft.com/office/drawing/2014/main" id="{F688C95A-3E22-EC4E-A986-4987BD71025E}"/>
              </a:ext>
            </a:extLst>
          </p:cNvPr>
          <p:cNvSpPr>
            <a:spLocks noGrp="1"/>
          </p:cNvSpPr>
          <p:nvPr>
            <p:ph type="ftr" sz="quarter" idx="11"/>
          </p:nvPr>
        </p:nvSpPr>
        <p:spPr>
          <a:xfrm>
            <a:off x="4038600" y="6356354"/>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281C42-F821-C34E-9814-AEE6DA5DE4DC}"/>
              </a:ext>
            </a:extLst>
          </p:cNvPr>
          <p:cNvSpPr>
            <a:spLocks noGrp="1"/>
          </p:cNvSpPr>
          <p:nvPr>
            <p:ph type="sldNum" sz="quarter" idx="12"/>
          </p:nvPr>
        </p:nvSpPr>
        <p:spPr/>
        <p:txBody>
          <a:bodyPr/>
          <a:lstStyle/>
          <a:p>
            <a:fld id="{B1130B0B-E924-A042-8591-4989326795C9}" type="slidenum">
              <a:rPr lang="en-US" smtClean="0"/>
              <a:t>‹#›</a:t>
            </a:fld>
            <a:endParaRPr lang="en-US"/>
          </a:p>
        </p:txBody>
      </p:sp>
      <p:sp>
        <p:nvSpPr>
          <p:cNvPr id="8" name="Title Placeholder 1">
            <a:extLst>
              <a:ext uri="{FF2B5EF4-FFF2-40B4-BE49-F238E27FC236}">
                <a16:creationId xmlns:a16="http://schemas.microsoft.com/office/drawing/2014/main" id="{C526DE1C-3F8E-687F-8618-25F95D638F21}"/>
              </a:ext>
            </a:extLst>
          </p:cNvPr>
          <p:cNvSpPr>
            <a:spLocks noGrp="1"/>
          </p:cNvSpPr>
          <p:nvPr>
            <p:ph type="title"/>
          </p:nvPr>
        </p:nvSpPr>
        <p:spPr>
          <a:xfrm>
            <a:off x="609600" y="488632"/>
            <a:ext cx="10982266" cy="1111568"/>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3053509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F917C1-0D83-CC48-BA63-25EBB41304E8}"/>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BD163B-1EB9-684F-91EA-C5DF0EEDD44D}"/>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103D5A-9CCA-1949-A733-9043ABCDF8FE}"/>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122297-860A-9046-9D49-E20037AF007A}"/>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3872E9-9DD0-2C46-9F8B-C5107FCBFA31}"/>
              </a:ext>
            </a:extLst>
          </p:cNvPr>
          <p:cNvSpPr>
            <a:spLocks noGrp="1"/>
          </p:cNvSpPr>
          <p:nvPr>
            <p:ph type="dt" sz="half" idx="10"/>
          </p:nvPr>
        </p:nvSpPr>
        <p:spPr/>
        <p:txBody>
          <a:bodyPr/>
          <a:lstStyle/>
          <a:p>
            <a:fld id="{7FFCC5A1-C3FC-2147-8241-1845379D1357}" type="datetime1">
              <a:rPr lang="en-US" smtClean="0"/>
              <a:t>9/7/2025</a:t>
            </a:fld>
            <a:endParaRPr lang="en-US"/>
          </a:p>
        </p:txBody>
      </p:sp>
      <p:sp>
        <p:nvSpPr>
          <p:cNvPr id="8" name="Footer Placeholder 7">
            <a:extLst>
              <a:ext uri="{FF2B5EF4-FFF2-40B4-BE49-F238E27FC236}">
                <a16:creationId xmlns:a16="http://schemas.microsoft.com/office/drawing/2014/main" id="{01B5D626-DD58-3C4F-B9D2-A23F64FFD44D}"/>
              </a:ext>
            </a:extLst>
          </p:cNvPr>
          <p:cNvSpPr>
            <a:spLocks noGrp="1"/>
          </p:cNvSpPr>
          <p:nvPr>
            <p:ph type="ftr" sz="quarter" idx="11"/>
          </p:nvPr>
        </p:nvSpPr>
        <p:spPr>
          <a:xfrm>
            <a:off x="4038600" y="6356354"/>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A739EF9-0E9E-454F-B5CF-905AC097020A}"/>
              </a:ext>
            </a:extLst>
          </p:cNvPr>
          <p:cNvSpPr>
            <a:spLocks noGrp="1"/>
          </p:cNvSpPr>
          <p:nvPr>
            <p:ph type="sldNum" sz="quarter" idx="12"/>
          </p:nvPr>
        </p:nvSpPr>
        <p:spPr/>
        <p:txBody>
          <a:bodyPr/>
          <a:lstStyle/>
          <a:p>
            <a:fld id="{B1130B0B-E924-A042-8591-4989326795C9}" type="slidenum">
              <a:rPr lang="en-US" smtClean="0"/>
              <a:t>‹#›</a:t>
            </a:fld>
            <a:endParaRPr lang="en-US"/>
          </a:p>
        </p:txBody>
      </p:sp>
      <p:sp>
        <p:nvSpPr>
          <p:cNvPr id="10" name="Title 1">
            <a:extLst>
              <a:ext uri="{FF2B5EF4-FFF2-40B4-BE49-F238E27FC236}">
                <a16:creationId xmlns:a16="http://schemas.microsoft.com/office/drawing/2014/main" id="{708E6243-A5DE-3E4B-A50A-AA4E1FC73B68}"/>
              </a:ext>
            </a:extLst>
          </p:cNvPr>
          <p:cNvSpPr>
            <a:spLocks noGrp="1"/>
          </p:cNvSpPr>
          <p:nvPr>
            <p:ph type="title" hasCustomPrompt="1"/>
          </p:nvPr>
        </p:nvSpPr>
        <p:spPr>
          <a:xfrm>
            <a:off x="838200" y="579120"/>
            <a:ext cx="10515600" cy="1111568"/>
          </a:xfrm>
        </p:spPr>
        <p:txBody>
          <a:bodyPr/>
          <a:lstStyle>
            <a:lvl1pPr>
              <a:defRPr b="0"/>
            </a:lvl1pPr>
          </a:lstStyle>
          <a:p>
            <a:r>
              <a:rPr lang="en-US"/>
              <a:t>CLICK TO EDIT MASTER TITLE STYLE</a:t>
            </a:r>
          </a:p>
        </p:txBody>
      </p:sp>
    </p:spTree>
    <p:extLst>
      <p:ext uri="{BB962C8B-B14F-4D97-AF65-F5344CB8AC3E}">
        <p14:creationId xmlns:p14="http://schemas.microsoft.com/office/powerpoint/2010/main" val="37513298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FB0F4D5-985C-E147-B1B0-5F4237B5E2E4}"/>
              </a:ext>
            </a:extLst>
          </p:cNvPr>
          <p:cNvSpPr>
            <a:spLocks noGrp="1"/>
          </p:cNvSpPr>
          <p:nvPr>
            <p:ph type="dt" sz="half" idx="10"/>
          </p:nvPr>
        </p:nvSpPr>
        <p:spPr/>
        <p:txBody>
          <a:bodyPr/>
          <a:lstStyle/>
          <a:p>
            <a:fld id="{D070FB26-6EFD-0140-A83F-9B184D56B79F}" type="datetime1">
              <a:rPr lang="en-US" smtClean="0"/>
              <a:t>9/7/2025</a:t>
            </a:fld>
            <a:endParaRPr lang="en-US"/>
          </a:p>
        </p:txBody>
      </p:sp>
      <p:sp>
        <p:nvSpPr>
          <p:cNvPr id="4" name="Footer Placeholder 3">
            <a:extLst>
              <a:ext uri="{FF2B5EF4-FFF2-40B4-BE49-F238E27FC236}">
                <a16:creationId xmlns:a16="http://schemas.microsoft.com/office/drawing/2014/main" id="{687F5AE2-0A8F-CE43-98CF-D32CF98F6979}"/>
              </a:ext>
            </a:extLst>
          </p:cNvPr>
          <p:cNvSpPr>
            <a:spLocks noGrp="1"/>
          </p:cNvSpPr>
          <p:nvPr>
            <p:ph type="ftr" sz="quarter" idx="11"/>
          </p:nvPr>
        </p:nvSpPr>
        <p:spPr>
          <a:xfrm>
            <a:off x="4038600" y="5637339"/>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A0F46D4-72D6-1D4C-A625-792313EA1764}"/>
              </a:ext>
            </a:extLst>
          </p:cNvPr>
          <p:cNvSpPr>
            <a:spLocks noGrp="1"/>
          </p:cNvSpPr>
          <p:nvPr>
            <p:ph type="sldNum" sz="quarter" idx="12"/>
          </p:nvPr>
        </p:nvSpPr>
        <p:spPr/>
        <p:txBody>
          <a:bodyPr/>
          <a:lstStyle/>
          <a:p>
            <a:fld id="{B1130B0B-E924-A042-8591-4989326795C9}" type="slidenum">
              <a:rPr lang="en-US" smtClean="0"/>
              <a:t>‹#›</a:t>
            </a:fld>
            <a:endParaRPr lang="en-US"/>
          </a:p>
        </p:txBody>
      </p:sp>
      <p:sp>
        <p:nvSpPr>
          <p:cNvPr id="6" name="Title Placeholder 1">
            <a:extLst>
              <a:ext uri="{FF2B5EF4-FFF2-40B4-BE49-F238E27FC236}">
                <a16:creationId xmlns:a16="http://schemas.microsoft.com/office/drawing/2014/main" id="{815DD3BF-1B00-F6CC-0735-CE43DB98C741}"/>
              </a:ext>
            </a:extLst>
          </p:cNvPr>
          <p:cNvSpPr>
            <a:spLocks noGrp="1"/>
          </p:cNvSpPr>
          <p:nvPr>
            <p:ph type="title"/>
          </p:nvPr>
        </p:nvSpPr>
        <p:spPr>
          <a:xfrm>
            <a:off x="609600" y="488632"/>
            <a:ext cx="10982266" cy="1111568"/>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487010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83063E-8343-3F4C-B12A-86198A7E86C0}"/>
              </a:ext>
            </a:extLst>
          </p:cNvPr>
          <p:cNvSpPr>
            <a:spLocks noGrp="1"/>
          </p:cNvSpPr>
          <p:nvPr>
            <p:ph type="dt" sz="half" idx="10"/>
          </p:nvPr>
        </p:nvSpPr>
        <p:spPr/>
        <p:txBody>
          <a:bodyPr/>
          <a:lstStyle/>
          <a:p>
            <a:fld id="{85B4DFB0-DB5E-A84E-A903-3C86FB6F352B}" type="datetime1">
              <a:rPr lang="en-US" smtClean="0"/>
              <a:t>9/7/2025</a:t>
            </a:fld>
            <a:endParaRPr lang="en-US"/>
          </a:p>
        </p:txBody>
      </p:sp>
      <p:sp>
        <p:nvSpPr>
          <p:cNvPr id="3" name="Footer Placeholder 2">
            <a:extLst>
              <a:ext uri="{FF2B5EF4-FFF2-40B4-BE49-F238E27FC236}">
                <a16:creationId xmlns:a16="http://schemas.microsoft.com/office/drawing/2014/main" id="{378CD177-1A57-2C4D-AAE6-2611A83442F0}"/>
              </a:ext>
            </a:extLst>
          </p:cNvPr>
          <p:cNvSpPr>
            <a:spLocks noGrp="1"/>
          </p:cNvSpPr>
          <p:nvPr>
            <p:ph type="ftr" sz="quarter" idx="11"/>
          </p:nvPr>
        </p:nvSpPr>
        <p:spPr>
          <a:xfrm>
            <a:off x="4038600" y="6356354"/>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B2973D0-3B60-7541-A16E-2158C0EA3991}"/>
              </a:ext>
            </a:extLst>
          </p:cNvPr>
          <p:cNvSpPr>
            <a:spLocks noGrp="1"/>
          </p:cNvSpPr>
          <p:nvPr>
            <p:ph type="sldNum" sz="quarter" idx="12"/>
          </p:nvPr>
        </p:nvSpPr>
        <p:spPr/>
        <p:txBody>
          <a:bodyPr/>
          <a:lstStyle/>
          <a:p>
            <a:fld id="{B1130B0B-E924-A042-8591-4989326795C9}" type="slidenum">
              <a:rPr lang="en-US" smtClean="0"/>
              <a:t>‹#›</a:t>
            </a:fld>
            <a:endParaRPr lang="en-US"/>
          </a:p>
        </p:txBody>
      </p:sp>
    </p:spTree>
    <p:extLst>
      <p:ext uri="{BB962C8B-B14F-4D97-AF65-F5344CB8AC3E}">
        <p14:creationId xmlns:p14="http://schemas.microsoft.com/office/powerpoint/2010/main" val="2297174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DDD6F725-FF22-5400-56C0-F0A1955C855F}"/>
              </a:ext>
            </a:extLst>
          </p:cNvPr>
          <p:cNvSpPr>
            <a:spLocks noGrp="1"/>
          </p:cNvSpPr>
          <p:nvPr>
            <p:ph sz="quarter" idx="20" hasCustomPrompt="1"/>
          </p:nvPr>
        </p:nvSpPr>
        <p:spPr>
          <a:xfrm>
            <a:off x="201691" y="209005"/>
            <a:ext cx="9902170" cy="207522"/>
          </a:xfrm>
          <a:noFill/>
        </p:spPr>
        <p:txBody>
          <a:bodyPr lIns="0" bIns="0" anchor="ctr">
            <a:normAutofit/>
          </a:bodyPr>
          <a:lstStyle>
            <a:lvl1pPr>
              <a:defRPr lang="en-US" b="1">
                <a:solidFill>
                  <a:schemeClr val="accent3"/>
                </a:solidFill>
              </a:defRPr>
            </a:lvl1pPr>
          </a:lstStyle>
          <a:p>
            <a:pPr marL="0" lvl="0" indent="0">
              <a:buNone/>
            </a:pPr>
            <a:r>
              <a:rPr lang="en-US"/>
              <a:t>CLICK TO EDIT SECTION TITLE</a:t>
            </a:r>
          </a:p>
        </p:txBody>
      </p:sp>
      <p:sp>
        <p:nvSpPr>
          <p:cNvPr id="3" name="Slide Number Placeholder 5">
            <a:extLst>
              <a:ext uri="{FF2B5EF4-FFF2-40B4-BE49-F238E27FC236}">
                <a16:creationId xmlns:a16="http://schemas.microsoft.com/office/drawing/2014/main" id="{34F4239A-608D-D998-B6CE-45E151ADD12C}"/>
              </a:ext>
            </a:extLst>
          </p:cNvPr>
          <p:cNvSpPr>
            <a:spLocks noGrp="1"/>
          </p:cNvSpPr>
          <p:nvPr>
            <p:ph type="sldNum" sz="quarter" idx="4"/>
          </p:nvPr>
        </p:nvSpPr>
        <p:spPr>
          <a:xfrm>
            <a:off x="11673384" y="6447642"/>
            <a:ext cx="408835" cy="365125"/>
          </a:xfrm>
          <a:prstGeom prst="rect">
            <a:avLst/>
          </a:prstGeom>
        </p:spPr>
        <p:txBody>
          <a:bodyPr vert="horz" lIns="0" tIns="45720" rIns="91440" bIns="45720" rtlCol="0" anchor="ctr"/>
          <a:lstStyle>
            <a:lvl1pPr algn="r">
              <a:defRPr sz="1200" b="0">
                <a:solidFill>
                  <a:schemeClr val="bg1"/>
                </a:solidFill>
                <a:latin typeface="Arial" panose="020B0604020202020204" pitchFamily="34" charset="0"/>
                <a:cs typeface="Arial" panose="020B0604020202020204" pitchFamily="34" charset="0"/>
              </a:defRPr>
            </a:lvl1pPr>
          </a:lstStyle>
          <a:p>
            <a:fld id="{C2386979-62AF-554E-85EF-845783AD7AED}" type="slidenum">
              <a:rPr lang="en-US" smtClean="0"/>
              <a:pPr/>
              <a:t>‹#›</a:t>
            </a:fld>
            <a:endParaRPr lang="en-US"/>
          </a:p>
        </p:txBody>
      </p:sp>
      <p:sp>
        <p:nvSpPr>
          <p:cNvPr id="11" name="Text Placeholder 2">
            <a:extLst>
              <a:ext uri="{FF2B5EF4-FFF2-40B4-BE49-F238E27FC236}">
                <a16:creationId xmlns:a16="http://schemas.microsoft.com/office/drawing/2014/main" id="{D8B781F6-D439-34D5-CC16-EA9E281E8FD3}"/>
              </a:ext>
            </a:extLst>
          </p:cNvPr>
          <p:cNvSpPr>
            <a:spLocks noGrp="1"/>
          </p:cNvSpPr>
          <p:nvPr>
            <p:ph idx="23"/>
          </p:nvPr>
        </p:nvSpPr>
        <p:spPr>
          <a:xfrm>
            <a:off x="201691" y="1753482"/>
            <a:ext cx="11767478" cy="4377179"/>
          </a:xfrm>
          <a:prstGeom prst="rect">
            <a:avLst/>
          </a:prstGeom>
        </p:spPr>
        <p:txBody>
          <a:bodyPr>
            <a:normAutofit/>
          </a:bodyPr>
          <a:lstStyle>
            <a:lvl1pPr marL="0" marR="0" indent="0" algn="l" defTabSz="914400" rtl="0" eaLnBrk="1" fontAlgn="auto" latinLnBrk="0" hangingPunct="1">
              <a:lnSpc>
                <a:spcPct val="100000"/>
              </a:lnSpc>
              <a:spcBef>
                <a:spcPts val="500"/>
              </a:spcBef>
              <a:spcAft>
                <a:spcPts val="300"/>
              </a:spcAft>
              <a:buClr>
                <a:srgbClr val="F9BE3C"/>
              </a:buClr>
              <a:buSzTx/>
              <a:buFont typeface="Wingdings" pitchFamily="2" charset="2"/>
              <a:buNone/>
              <a:tabLst/>
              <a:defRPr/>
            </a:lvl1pPr>
            <a:lvl2pPr marL="5029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lvl2pPr>
            <a:lvl3pPr marL="9601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lvl3pPr>
            <a:lvl4pPr marL="14173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lvl4pPr>
            <a:lvl5pPr marL="18745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lvl5pPr>
          </a:lstStyle>
          <a:p>
            <a:pPr lvl="0">
              <a:lnSpc>
                <a:spcPct val="100000"/>
              </a:lnSpc>
              <a:spcAft>
                <a:spcPts val="300"/>
              </a:spcAft>
            </a:pPr>
            <a:r>
              <a:rPr lang="en-US"/>
              <a:t>Click to edit Master text styles</a:t>
            </a:r>
          </a:p>
          <a:p>
            <a:pPr marL="0" marR="0" lvl="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lang="en-US"/>
              <a:t>First level</a:t>
            </a:r>
          </a:p>
          <a:p>
            <a:pPr lvl="1">
              <a:lnSpc>
                <a:spcPct val="100000"/>
              </a:lnSpc>
              <a:spcAft>
                <a:spcPts val="300"/>
              </a:spcAft>
            </a:pPr>
            <a:r>
              <a:rPr lang="en-US"/>
              <a:t>Second level</a:t>
            </a:r>
          </a:p>
          <a:p>
            <a:pPr lvl="2">
              <a:lnSpc>
                <a:spcPct val="100000"/>
              </a:lnSpc>
              <a:spcAft>
                <a:spcPts val="300"/>
              </a:spcAft>
            </a:pPr>
            <a:r>
              <a:rPr lang="en-US"/>
              <a:t>Third level</a:t>
            </a:r>
          </a:p>
          <a:p>
            <a:pPr lvl="3">
              <a:lnSpc>
                <a:spcPct val="100000"/>
              </a:lnSpc>
              <a:spcAft>
                <a:spcPts val="300"/>
              </a:spcAft>
            </a:pPr>
            <a:r>
              <a:rPr lang="en-US"/>
              <a:t>Fourth level</a:t>
            </a:r>
          </a:p>
          <a:p>
            <a:pPr lvl="4">
              <a:lnSpc>
                <a:spcPct val="100000"/>
              </a:lnSpc>
              <a:spcAft>
                <a:spcPts val="300"/>
              </a:spcAft>
            </a:pPr>
            <a:r>
              <a:rPr lang="en-US"/>
              <a:t>Fifth level</a:t>
            </a:r>
          </a:p>
        </p:txBody>
      </p:sp>
      <p:sp>
        <p:nvSpPr>
          <p:cNvPr id="21" name="Title 24">
            <a:extLst>
              <a:ext uri="{FF2B5EF4-FFF2-40B4-BE49-F238E27FC236}">
                <a16:creationId xmlns:a16="http://schemas.microsoft.com/office/drawing/2014/main" id="{FD0A4260-E0E0-10F7-986E-C6783A657E5A}"/>
              </a:ext>
            </a:extLst>
          </p:cNvPr>
          <p:cNvSpPr>
            <a:spLocks noGrp="1"/>
          </p:cNvSpPr>
          <p:nvPr>
            <p:ph type="title"/>
          </p:nvPr>
        </p:nvSpPr>
        <p:spPr>
          <a:xfrm>
            <a:off x="201692" y="485344"/>
            <a:ext cx="9901532" cy="332399"/>
          </a:xfrm>
          <a:noFill/>
        </p:spPr>
        <p:txBody>
          <a:bodyPr vert="horz" wrap="square" lIns="0" tIns="0" rIns="0" bIns="0" rtlCol="0" anchor="b">
            <a:spAutoFit/>
          </a:bodyPr>
          <a:lstStyle>
            <a:lvl1pPr marL="0" indent="-228600">
              <a:buClr>
                <a:srgbClr val="F9BE3C"/>
              </a:buClr>
              <a:buFont typeface="Wingdings" pitchFamily="2" charset="2"/>
              <a:defRPr lang="en-US" sz="2400" b="1" dirty="0">
                <a:solidFill>
                  <a:srgbClr val="221F20"/>
                </a:solidFill>
                <a:cs typeface="+mn-cs"/>
              </a:defRPr>
            </a:lvl1pPr>
          </a:lstStyle>
          <a:p>
            <a:pPr marL="0" lvl="0" indent="-228600">
              <a:buClr>
                <a:srgbClr val="F9BE3C"/>
              </a:buClr>
              <a:buFont typeface="Wingdings" pitchFamily="2" charset="2"/>
            </a:pPr>
            <a:r>
              <a:rPr lang="en-US"/>
              <a:t>Click to edit Master title style</a:t>
            </a:r>
          </a:p>
        </p:txBody>
      </p:sp>
      <p:sp>
        <p:nvSpPr>
          <p:cNvPr id="2" name="Content Placeholder 11">
            <a:extLst>
              <a:ext uri="{FF2B5EF4-FFF2-40B4-BE49-F238E27FC236}">
                <a16:creationId xmlns:a16="http://schemas.microsoft.com/office/drawing/2014/main" id="{FF848195-8E60-B1A0-92C0-9D7E4AA2DBBD}"/>
              </a:ext>
            </a:extLst>
          </p:cNvPr>
          <p:cNvSpPr>
            <a:spLocks noGrp="1"/>
          </p:cNvSpPr>
          <p:nvPr>
            <p:ph sz="quarter" idx="24" hasCustomPrompt="1"/>
          </p:nvPr>
        </p:nvSpPr>
        <p:spPr>
          <a:xfrm>
            <a:off x="201692" y="1082790"/>
            <a:ext cx="11767478" cy="540553"/>
          </a:xfrm>
          <a:noFill/>
        </p:spPr>
        <p:txBody>
          <a:bodyPr lIns="0">
            <a:normAutofit/>
          </a:bodyPr>
          <a:lstStyle>
            <a:lvl1pPr marL="0" indent="0">
              <a:buNone/>
              <a:defRPr lang="en-US" sz="1600" b="0"/>
            </a:lvl1pPr>
          </a:lstStyle>
          <a:p>
            <a:r>
              <a:rPr lang="en-US"/>
              <a:t>Click to edit master subtitle style</a:t>
            </a:r>
          </a:p>
        </p:txBody>
      </p:sp>
      <p:sp>
        <p:nvSpPr>
          <p:cNvPr id="14" name="Text Placeholder 8">
            <a:extLst>
              <a:ext uri="{FF2B5EF4-FFF2-40B4-BE49-F238E27FC236}">
                <a16:creationId xmlns:a16="http://schemas.microsoft.com/office/drawing/2014/main" id="{AB914E39-E5E3-5109-2144-E8CADCEC0E6E}"/>
              </a:ext>
            </a:extLst>
          </p:cNvPr>
          <p:cNvSpPr>
            <a:spLocks noGrp="1"/>
          </p:cNvSpPr>
          <p:nvPr>
            <p:ph type="body" sz="quarter" idx="26" hasCustomPrompt="1"/>
          </p:nvPr>
        </p:nvSpPr>
        <p:spPr>
          <a:xfrm>
            <a:off x="5500688" y="30868"/>
            <a:ext cx="1190625" cy="203133"/>
          </a:xfrm>
          <a:noFill/>
        </p:spPr>
        <p:txBody>
          <a:bodyPr wrap="square" rIns="0" anchor="ctr">
            <a:spAutoFit/>
          </a:bodyPr>
          <a:lstStyle>
            <a:lvl1pPr marL="0" indent="0" algn="ctr">
              <a:buNone/>
              <a:defRPr lang="en-US" sz="800" b="1" i="0" dirty="0"/>
            </a:lvl1pPr>
          </a:lstStyle>
          <a:p>
            <a:pPr lvl="0" algn="ctr">
              <a:lnSpc>
                <a:spcPct val="90000"/>
              </a:lnSpc>
            </a:pPr>
            <a:r>
              <a:rPr lang="en-US"/>
              <a:t>Classification</a:t>
            </a:r>
          </a:p>
        </p:txBody>
      </p:sp>
      <p:sp>
        <p:nvSpPr>
          <p:cNvPr id="15" name="Text Placeholder 8">
            <a:extLst>
              <a:ext uri="{FF2B5EF4-FFF2-40B4-BE49-F238E27FC236}">
                <a16:creationId xmlns:a16="http://schemas.microsoft.com/office/drawing/2014/main" id="{9848DD51-C5CD-0048-AAB0-8E4F0905C6EB}"/>
              </a:ext>
            </a:extLst>
          </p:cNvPr>
          <p:cNvSpPr>
            <a:spLocks noGrp="1"/>
          </p:cNvSpPr>
          <p:nvPr>
            <p:ph type="body" sz="quarter" idx="27" hasCustomPrompt="1"/>
          </p:nvPr>
        </p:nvSpPr>
        <p:spPr>
          <a:xfrm>
            <a:off x="5500688" y="6602584"/>
            <a:ext cx="1190625" cy="203133"/>
          </a:xfrm>
          <a:noFill/>
        </p:spPr>
        <p:txBody>
          <a:bodyPr wrap="square" rIns="0" anchor="ctr">
            <a:spAutoFit/>
          </a:bodyPr>
          <a:lstStyle>
            <a:lvl1pPr marL="0" indent="0" algn="ctr">
              <a:buNone/>
              <a:defRPr lang="en-US" sz="800" b="1" i="0" dirty="0">
                <a:solidFill>
                  <a:schemeClr val="bg1"/>
                </a:solidFill>
              </a:defRPr>
            </a:lvl1pPr>
          </a:lstStyle>
          <a:p>
            <a:pPr lvl="0" algn="ctr">
              <a:lnSpc>
                <a:spcPct val="90000"/>
              </a:lnSpc>
            </a:pPr>
            <a:r>
              <a:rPr lang="en-US"/>
              <a:t>Classification</a:t>
            </a:r>
          </a:p>
        </p:txBody>
      </p:sp>
    </p:spTree>
    <p:extLst>
      <p:ext uri="{BB962C8B-B14F-4D97-AF65-F5344CB8AC3E}">
        <p14:creationId xmlns:p14="http://schemas.microsoft.com/office/powerpoint/2010/main" val="11045697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0065A-9368-9842-A29B-4CBD2878D31F}"/>
              </a:ext>
            </a:extLst>
          </p:cNvPr>
          <p:cNvSpPr>
            <a:spLocks noGrp="1"/>
          </p:cNvSpPr>
          <p:nvPr>
            <p:ph type="title" hasCustomPrompt="1"/>
          </p:nvPr>
        </p:nvSpPr>
        <p:spPr>
          <a:xfrm>
            <a:off x="839788" y="457200"/>
            <a:ext cx="3932237" cy="1600200"/>
          </a:xfrm>
        </p:spPr>
        <p:txBody>
          <a:bodyPr anchor="b">
            <a:normAutofit/>
          </a:bodyPr>
          <a:lstStyle>
            <a:lvl1pPr>
              <a:defRPr sz="2400" b="0"/>
            </a:lvl1pPr>
          </a:lstStyle>
          <a:p>
            <a:r>
              <a:rPr lang="en-US"/>
              <a:t>CLICK TO EDIT MASTER TITLE STYLE</a:t>
            </a:r>
          </a:p>
        </p:txBody>
      </p:sp>
      <p:sp>
        <p:nvSpPr>
          <p:cNvPr id="3" name="Content Placeholder 2">
            <a:extLst>
              <a:ext uri="{FF2B5EF4-FFF2-40B4-BE49-F238E27FC236}">
                <a16:creationId xmlns:a16="http://schemas.microsoft.com/office/drawing/2014/main" id="{3527E92A-ACD4-254B-9E5E-5C8D14DD63A7}"/>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67FA7F-8D1F-A645-9BE9-B51190CD6EEA}"/>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5D234C-1D85-4946-B2E9-ED3CCC2962BD}"/>
              </a:ext>
            </a:extLst>
          </p:cNvPr>
          <p:cNvSpPr>
            <a:spLocks noGrp="1"/>
          </p:cNvSpPr>
          <p:nvPr>
            <p:ph type="dt" sz="half" idx="10"/>
          </p:nvPr>
        </p:nvSpPr>
        <p:spPr/>
        <p:txBody>
          <a:bodyPr/>
          <a:lstStyle/>
          <a:p>
            <a:fld id="{2CD39BC9-438E-184A-A84D-FB038937C78E}" type="datetime1">
              <a:rPr lang="en-US" smtClean="0"/>
              <a:t>9/7/2025</a:t>
            </a:fld>
            <a:endParaRPr lang="en-US"/>
          </a:p>
        </p:txBody>
      </p:sp>
      <p:sp>
        <p:nvSpPr>
          <p:cNvPr id="6" name="Footer Placeholder 5">
            <a:extLst>
              <a:ext uri="{FF2B5EF4-FFF2-40B4-BE49-F238E27FC236}">
                <a16:creationId xmlns:a16="http://schemas.microsoft.com/office/drawing/2014/main" id="{897F9235-F024-7843-8F7A-13513E8606BC}"/>
              </a:ext>
            </a:extLst>
          </p:cNvPr>
          <p:cNvSpPr>
            <a:spLocks noGrp="1"/>
          </p:cNvSpPr>
          <p:nvPr>
            <p:ph type="ftr" sz="quarter" idx="11"/>
          </p:nvPr>
        </p:nvSpPr>
        <p:spPr>
          <a:xfrm>
            <a:off x="4038600" y="6356354"/>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D6FA443-0C69-D046-8F98-9FF73D9121F4}"/>
              </a:ext>
            </a:extLst>
          </p:cNvPr>
          <p:cNvSpPr>
            <a:spLocks noGrp="1"/>
          </p:cNvSpPr>
          <p:nvPr>
            <p:ph type="sldNum" sz="quarter" idx="12"/>
          </p:nvPr>
        </p:nvSpPr>
        <p:spPr/>
        <p:txBody>
          <a:bodyPr/>
          <a:lstStyle/>
          <a:p>
            <a:fld id="{B1130B0B-E924-A042-8591-4989326795C9}" type="slidenum">
              <a:rPr lang="en-US" smtClean="0"/>
              <a:t>‹#›</a:t>
            </a:fld>
            <a:endParaRPr lang="en-US"/>
          </a:p>
        </p:txBody>
      </p:sp>
    </p:spTree>
    <p:extLst>
      <p:ext uri="{BB962C8B-B14F-4D97-AF65-F5344CB8AC3E}">
        <p14:creationId xmlns:p14="http://schemas.microsoft.com/office/powerpoint/2010/main" val="28014572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96F2B-EC03-584B-A135-D8226AB7E48E}"/>
              </a:ext>
            </a:extLst>
          </p:cNvPr>
          <p:cNvSpPr>
            <a:spLocks noGrp="1"/>
          </p:cNvSpPr>
          <p:nvPr>
            <p:ph type="title" hasCustomPrompt="1"/>
          </p:nvPr>
        </p:nvSpPr>
        <p:spPr>
          <a:xfrm>
            <a:off x="839788" y="457200"/>
            <a:ext cx="3932237" cy="1600200"/>
          </a:xfrm>
        </p:spPr>
        <p:txBody>
          <a:bodyPr anchor="b">
            <a:normAutofit/>
          </a:bodyPr>
          <a:lstStyle>
            <a:lvl1pPr>
              <a:defRPr sz="2400" b="0"/>
            </a:lvl1pPr>
          </a:lstStyle>
          <a:p>
            <a:r>
              <a:rPr lang="en-US"/>
              <a:t>CLICK TO EDIT MASTER TITLE STYLE</a:t>
            </a:r>
          </a:p>
        </p:txBody>
      </p:sp>
      <p:sp>
        <p:nvSpPr>
          <p:cNvPr id="3" name="Picture Placeholder 2">
            <a:extLst>
              <a:ext uri="{FF2B5EF4-FFF2-40B4-BE49-F238E27FC236}">
                <a16:creationId xmlns:a16="http://schemas.microsoft.com/office/drawing/2014/main" id="{9B94215E-1324-8646-BC60-FD189B055891}"/>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D279A176-44E2-5C49-960C-52D4C7BEC2BD}"/>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EAC457-49E7-9D47-8DBF-0BE1BB6538EF}"/>
              </a:ext>
            </a:extLst>
          </p:cNvPr>
          <p:cNvSpPr>
            <a:spLocks noGrp="1"/>
          </p:cNvSpPr>
          <p:nvPr>
            <p:ph type="dt" sz="half" idx="10"/>
          </p:nvPr>
        </p:nvSpPr>
        <p:spPr/>
        <p:txBody>
          <a:bodyPr/>
          <a:lstStyle/>
          <a:p>
            <a:fld id="{718A299F-BF64-5245-BFEC-697D0158A641}" type="datetime1">
              <a:rPr lang="en-US" smtClean="0"/>
              <a:t>9/7/2025</a:t>
            </a:fld>
            <a:endParaRPr lang="en-US"/>
          </a:p>
        </p:txBody>
      </p:sp>
      <p:sp>
        <p:nvSpPr>
          <p:cNvPr id="6" name="Footer Placeholder 5">
            <a:extLst>
              <a:ext uri="{FF2B5EF4-FFF2-40B4-BE49-F238E27FC236}">
                <a16:creationId xmlns:a16="http://schemas.microsoft.com/office/drawing/2014/main" id="{17D0ABB9-A5F7-1449-8D4B-27021DFB0792}"/>
              </a:ext>
            </a:extLst>
          </p:cNvPr>
          <p:cNvSpPr>
            <a:spLocks noGrp="1"/>
          </p:cNvSpPr>
          <p:nvPr>
            <p:ph type="ftr" sz="quarter" idx="11"/>
          </p:nvPr>
        </p:nvSpPr>
        <p:spPr>
          <a:xfrm>
            <a:off x="4038600" y="6356354"/>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5C44F51-4CC7-8543-B40D-7FC1E6CF9D08}"/>
              </a:ext>
            </a:extLst>
          </p:cNvPr>
          <p:cNvSpPr>
            <a:spLocks noGrp="1"/>
          </p:cNvSpPr>
          <p:nvPr>
            <p:ph type="sldNum" sz="quarter" idx="12"/>
          </p:nvPr>
        </p:nvSpPr>
        <p:spPr/>
        <p:txBody>
          <a:bodyPr/>
          <a:lstStyle/>
          <a:p>
            <a:fld id="{B1130B0B-E924-A042-8591-4989326795C9}" type="slidenum">
              <a:rPr lang="en-US" smtClean="0"/>
              <a:t>‹#›</a:t>
            </a:fld>
            <a:endParaRPr lang="en-US"/>
          </a:p>
        </p:txBody>
      </p:sp>
    </p:spTree>
    <p:extLst>
      <p:ext uri="{BB962C8B-B14F-4D97-AF65-F5344CB8AC3E}">
        <p14:creationId xmlns:p14="http://schemas.microsoft.com/office/powerpoint/2010/main" val="25098462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84BA498-DC09-534D-8116-FCE4E0A231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81AA9F-785B-BB48-83A8-BAD682A7EC69}"/>
              </a:ext>
            </a:extLst>
          </p:cNvPr>
          <p:cNvSpPr>
            <a:spLocks noGrp="1"/>
          </p:cNvSpPr>
          <p:nvPr>
            <p:ph type="dt" sz="half" idx="10"/>
          </p:nvPr>
        </p:nvSpPr>
        <p:spPr/>
        <p:txBody>
          <a:bodyPr/>
          <a:lstStyle/>
          <a:p>
            <a:fld id="{A6A919E5-A123-1445-9D90-49E898B65052}" type="datetime1">
              <a:rPr lang="en-US" smtClean="0"/>
              <a:t>9/7/2025</a:t>
            </a:fld>
            <a:endParaRPr lang="en-US"/>
          </a:p>
        </p:txBody>
      </p:sp>
      <p:sp>
        <p:nvSpPr>
          <p:cNvPr id="5" name="Footer Placeholder 4">
            <a:extLst>
              <a:ext uri="{FF2B5EF4-FFF2-40B4-BE49-F238E27FC236}">
                <a16:creationId xmlns:a16="http://schemas.microsoft.com/office/drawing/2014/main" id="{9AA19F14-F87A-7941-A9DA-599D3868295C}"/>
              </a:ext>
            </a:extLst>
          </p:cNvPr>
          <p:cNvSpPr>
            <a:spLocks noGrp="1"/>
          </p:cNvSpPr>
          <p:nvPr>
            <p:ph type="ftr" sz="quarter" idx="11"/>
          </p:nvPr>
        </p:nvSpPr>
        <p:spPr>
          <a:xfrm>
            <a:off x="4038600" y="6356354"/>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2FB9BE6-C31E-084D-8750-5FF5D9F47129}"/>
              </a:ext>
            </a:extLst>
          </p:cNvPr>
          <p:cNvSpPr>
            <a:spLocks noGrp="1"/>
          </p:cNvSpPr>
          <p:nvPr>
            <p:ph type="sldNum" sz="quarter" idx="12"/>
          </p:nvPr>
        </p:nvSpPr>
        <p:spPr/>
        <p:txBody>
          <a:bodyPr/>
          <a:lstStyle/>
          <a:p>
            <a:fld id="{B1130B0B-E924-A042-8591-4989326795C9}" type="slidenum">
              <a:rPr lang="en-US" smtClean="0"/>
              <a:t>‹#›</a:t>
            </a:fld>
            <a:endParaRPr lang="en-US"/>
          </a:p>
        </p:txBody>
      </p:sp>
      <p:sp>
        <p:nvSpPr>
          <p:cNvPr id="7" name="Title Placeholder 1">
            <a:extLst>
              <a:ext uri="{FF2B5EF4-FFF2-40B4-BE49-F238E27FC236}">
                <a16:creationId xmlns:a16="http://schemas.microsoft.com/office/drawing/2014/main" id="{7792C708-E197-B94B-10C1-836F036BD8C8}"/>
              </a:ext>
            </a:extLst>
          </p:cNvPr>
          <p:cNvSpPr>
            <a:spLocks noGrp="1"/>
          </p:cNvSpPr>
          <p:nvPr>
            <p:ph type="title"/>
          </p:nvPr>
        </p:nvSpPr>
        <p:spPr>
          <a:xfrm>
            <a:off x="609600" y="488632"/>
            <a:ext cx="10982266" cy="1111568"/>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2991769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038DEC-C63B-934B-8E65-C562E8D3521E}"/>
              </a:ext>
            </a:extLst>
          </p:cNvPr>
          <p:cNvSpPr>
            <a:spLocks noGrp="1"/>
          </p:cNvSpPr>
          <p:nvPr>
            <p:ph type="title" orient="vert"/>
          </p:nvPr>
        </p:nvSpPr>
        <p:spPr>
          <a:xfrm>
            <a:off x="8724902" y="365125"/>
            <a:ext cx="2628900" cy="5811838"/>
          </a:xfrm>
        </p:spPr>
        <p:txBody>
          <a:bodyPr vert="eaVert"/>
          <a:lstStyle>
            <a:lvl1pPr>
              <a:defRPr b="0"/>
            </a:lvl1pPr>
          </a:lstStyle>
          <a:p>
            <a:r>
              <a:rPr lang="en-US"/>
              <a:t>Click to edit Master title style</a:t>
            </a:r>
          </a:p>
        </p:txBody>
      </p:sp>
      <p:sp>
        <p:nvSpPr>
          <p:cNvPr id="3" name="Vertical Text Placeholder 2">
            <a:extLst>
              <a:ext uri="{FF2B5EF4-FFF2-40B4-BE49-F238E27FC236}">
                <a16:creationId xmlns:a16="http://schemas.microsoft.com/office/drawing/2014/main" id="{7D997C18-227A-9E49-84DB-B8679973416A}"/>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31CD1-F51E-2345-A067-BAD542FCA0D6}"/>
              </a:ext>
            </a:extLst>
          </p:cNvPr>
          <p:cNvSpPr>
            <a:spLocks noGrp="1"/>
          </p:cNvSpPr>
          <p:nvPr>
            <p:ph type="dt" sz="half" idx="10"/>
          </p:nvPr>
        </p:nvSpPr>
        <p:spPr/>
        <p:txBody>
          <a:bodyPr/>
          <a:lstStyle/>
          <a:p>
            <a:fld id="{AFD76120-A3BE-1D40-A60F-63A819BB442B}" type="datetime1">
              <a:rPr lang="en-US" smtClean="0"/>
              <a:t>9/7/2025</a:t>
            </a:fld>
            <a:endParaRPr lang="en-US"/>
          </a:p>
        </p:txBody>
      </p:sp>
      <p:sp>
        <p:nvSpPr>
          <p:cNvPr id="5" name="Footer Placeholder 4">
            <a:extLst>
              <a:ext uri="{FF2B5EF4-FFF2-40B4-BE49-F238E27FC236}">
                <a16:creationId xmlns:a16="http://schemas.microsoft.com/office/drawing/2014/main" id="{1A6BEA66-6734-BB4B-89CA-0D06C8CA682C}"/>
              </a:ext>
            </a:extLst>
          </p:cNvPr>
          <p:cNvSpPr>
            <a:spLocks noGrp="1"/>
          </p:cNvSpPr>
          <p:nvPr>
            <p:ph type="ftr" sz="quarter" idx="11"/>
          </p:nvPr>
        </p:nvSpPr>
        <p:spPr>
          <a:xfrm>
            <a:off x="4038600" y="6356354"/>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3F490B8-2974-6D4C-833D-693D3F430368}"/>
              </a:ext>
            </a:extLst>
          </p:cNvPr>
          <p:cNvSpPr>
            <a:spLocks noGrp="1"/>
          </p:cNvSpPr>
          <p:nvPr>
            <p:ph type="sldNum" sz="quarter" idx="12"/>
          </p:nvPr>
        </p:nvSpPr>
        <p:spPr/>
        <p:txBody>
          <a:bodyPr/>
          <a:lstStyle/>
          <a:p>
            <a:fld id="{B1130B0B-E924-A042-8591-4989326795C9}" type="slidenum">
              <a:rPr lang="en-US" smtClean="0"/>
              <a:t>‹#›</a:t>
            </a:fld>
            <a:endParaRPr lang="en-US"/>
          </a:p>
        </p:txBody>
      </p:sp>
    </p:spTree>
    <p:extLst>
      <p:ext uri="{BB962C8B-B14F-4D97-AF65-F5344CB8AC3E}">
        <p14:creationId xmlns:p14="http://schemas.microsoft.com/office/powerpoint/2010/main" val="12918181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Content Placeholder 2"/>
          <p:cNvSpPr>
            <a:spLocks noGrp="1"/>
          </p:cNvSpPr>
          <p:nvPr>
            <p:ph idx="1"/>
          </p:nvPr>
        </p:nvSpPr>
        <p:spPr>
          <a:xfrm>
            <a:off x="609600" y="990600"/>
            <a:ext cx="10972800" cy="5257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67"/>
          <p:cNvSpPr>
            <a:spLocks noChangeArrowheads="1"/>
          </p:cNvSpPr>
          <p:nvPr userDrawn="1"/>
        </p:nvSpPr>
        <p:spPr bwMode="auto">
          <a:xfrm>
            <a:off x="0" y="-4763"/>
            <a:ext cx="12192000" cy="717032"/>
          </a:xfrm>
          <a:prstGeom prst="rect">
            <a:avLst/>
          </a:prstGeom>
          <a:solidFill>
            <a:srgbClr val="4D4D4D"/>
          </a:solidFill>
          <a:ln w="9525" algn="ctr">
            <a:noFill/>
            <a:miter lim="800000"/>
            <a:headEnd/>
            <a:tailEnd/>
          </a:ln>
          <a:effectLst/>
        </p:spPr>
        <p:txBody>
          <a:bodyPr wrap="none" anchor="ctr"/>
          <a:lstStyle/>
          <a:p>
            <a:pPr algn="r" eaLnBrk="0" fontAlgn="auto" hangingPunct="0">
              <a:spcBef>
                <a:spcPts val="0"/>
              </a:spcBef>
              <a:spcAft>
                <a:spcPts val="0"/>
              </a:spcAft>
              <a:defRPr/>
            </a:pPr>
            <a:endParaRPr lang="en-US" sz="1800" b="1">
              <a:solidFill>
                <a:srgbClr val="000000"/>
              </a:solidFill>
              <a:latin typeface="Helvetica"/>
              <a:cs typeface="+mn-cs"/>
            </a:endParaRPr>
          </a:p>
        </p:txBody>
      </p:sp>
      <p:sp>
        <p:nvSpPr>
          <p:cNvPr id="9" name="Title 1"/>
          <p:cNvSpPr>
            <a:spLocks noGrp="1"/>
          </p:cNvSpPr>
          <p:nvPr>
            <p:ph type="title"/>
          </p:nvPr>
        </p:nvSpPr>
        <p:spPr>
          <a:xfrm>
            <a:off x="4653658" y="-4763"/>
            <a:ext cx="7526388" cy="715166"/>
          </a:xfrm>
          <a:prstGeom prst="rect">
            <a:avLst/>
          </a:prstGeom>
        </p:spPr>
        <p:txBody>
          <a:bodyPr anchor="ctr">
            <a:normAutofit/>
          </a:bodyPr>
          <a:lstStyle>
            <a:lvl1pPr>
              <a:defRPr sz="3200" b="0" i="0">
                <a:solidFill>
                  <a:schemeClr val="bg1"/>
                </a:solidFill>
                <a:latin typeface="Arial Black" panose="020B0A04020102020204" pitchFamily="34" charset="0"/>
                <a:cs typeface="Arial" panose="020B0604020202020204" pitchFamily="34" charset="0"/>
              </a:defRPr>
            </a:lvl1pPr>
          </a:lstStyle>
          <a:p>
            <a:r>
              <a:rPr lang="en-US"/>
              <a:t>Click to edit Master title style</a:t>
            </a:r>
          </a:p>
        </p:txBody>
      </p:sp>
      <p:sp>
        <p:nvSpPr>
          <p:cNvPr id="10" name="Rectangle 9"/>
          <p:cNvSpPr/>
          <p:nvPr userDrawn="1"/>
        </p:nvSpPr>
        <p:spPr>
          <a:xfrm>
            <a:off x="-1" y="-4763"/>
            <a:ext cx="4641703" cy="71516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b="0" i="0">
              <a:latin typeface="Corbel" panose="020B0503020204020204" pitchFamily="34" charset="0"/>
            </a:endParaRPr>
          </a:p>
        </p:txBody>
      </p:sp>
      <p:sp>
        <p:nvSpPr>
          <p:cNvPr id="13" name="Footer Placeholder 1">
            <a:extLst>
              <a:ext uri="{FF2B5EF4-FFF2-40B4-BE49-F238E27FC236}">
                <a16:creationId xmlns:a16="http://schemas.microsoft.com/office/drawing/2014/main" id="{6E686A2C-1556-4958-AE9E-040FA6E7E057}"/>
              </a:ext>
            </a:extLst>
          </p:cNvPr>
          <p:cNvSpPr txBox="1">
            <a:spLocks/>
          </p:cNvSpPr>
          <p:nvPr userDrawn="1"/>
        </p:nvSpPr>
        <p:spPr>
          <a:xfrm>
            <a:off x="888332" y="181708"/>
            <a:ext cx="3114723"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B050"/>
                </a:solidFill>
                <a:effectLst/>
                <a:uLnTx/>
                <a:uFillTx/>
                <a:latin typeface="Corbel" panose="020B0503020204020204" pitchFamily="34" charset="0"/>
                <a:ea typeface="+mn-ea"/>
                <a:cs typeface="Arial" panose="020B0604020202020204" pitchFamily="34" charset="0"/>
              </a:rPr>
              <a:t>Overall Classification: CUI</a:t>
            </a:r>
            <a:endParaRPr kumimoji="0" lang="en-US" sz="1050" b="0" i="0" u="none" strike="noStrike" kern="1200" cap="none" spc="0" normalizeH="0" baseline="0" noProof="0">
              <a:ln>
                <a:noFill/>
              </a:ln>
              <a:solidFill>
                <a:srgbClr val="FF0000"/>
              </a:solidFill>
              <a:effectLst/>
              <a:uLnTx/>
              <a:uFillTx/>
              <a:latin typeface="Corbel" panose="020B0503020204020204" pitchFamily="34" charset="0"/>
              <a:ea typeface="+mn-ea"/>
              <a:cs typeface="Arial" panose="020B0604020202020204" pitchFamily="34" charset="0"/>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631" y="7654"/>
            <a:ext cx="539071" cy="713232"/>
          </a:xfrm>
          <a:prstGeom prst="rect">
            <a:avLst/>
          </a:prstGeom>
        </p:spPr>
      </p:pic>
      <p:sp>
        <p:nvSpPr>
          <p:cNvPr id="4" name="TextBox 3"/>
          <p:cNvSpPr txBox="1"/>
          <p:nvPr userDrawn="1"/>
        </p:nvSpPr>
        <p:spPr>
          <a:xfrm>
            <a:off x="11715750" y="6479143"/>
            <a:ext cx="466794" cy="369332"/>
          </a:xfrm>
          <a:prstGeom prst="rect">
            <a:avLst/>
          </a:prstGeom>
          <a:noFill/>
        </p:spPr>
        <p:txBody>
          <a:bodyPr wrap="none" rtlCol="0">
            <a:spAutoFit/>
          </a:bodyPr>
          <a:lstStyle/>
          <a:p>
            <a:fld id="{4D28EA63-E214-4743-84F1-FDA949F5AA1D}" type="slidenum">
              <a:rPr lang="en-US" b="0" i="0" smtClean="0">
                <a:latin typeface="Corbel" panose="020B0503020204020204" pitchFamily="34" charset="0"/>
              </a:rPr>
              <a:t>‹#›</a:t>
            </a:fld>
            <a:endParaRPr lang="en-US" b="0" i="0">
              <a:latin typeface="Corbel" panose="020B0503020204020204" pitchFamily="34" charset="0"/>
            </a:endParaRPr>
          </a:p>
        </p:txBody>
      </p:sp>
    </p:spTree>
    <p:extLst>
      <p:ext uri="{BB962C8B-B14F-4D97-AF65-F5344CB8AC3E}">
        <p14:creationId xmlns:p14="http://schemas.microsoft.com/office/powerpoint/2010/main" val="11700335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meline Light">
    <p:spTree>
      <p:nvGrpSpPr>
        <p:cNvPr id="1" name=""/>
        <p:cNvGrpSpPr/>
        <p:nvPr/>
      </p:nvGrpSpPr>
      <p:grpSpPr>
        <a:xfrm>
          <a:off x="0" y="0"/>
          <a:ext cx="0" cy="0"/>
          <a:chOff x="0" y="0"/>
          <a:chExt cx="0" cy="0"/>
        </a:xfrm>
      </p:grpSpPr>
      <p:sp>
        <p:nvSpPr>
          <p:cNvPr id="2" name="Rounded Rectangle 31">
            <a:extLst>
              <a:ext uri="{FF2B5EF4-FFF2-40B4-BE49-F238E27FC236}">
                <a16:creationId xmlns:a16="http://schemas.microsoft.com/office/drawing/2014/main" id="{D320EAB4-89E6-A044-9055-BE43A06BD306}"/>
              </a:ext>
            </a:extLst>
          </p:cNvPr>
          <p:cNvSpPr/>
          <p:nvPr userDrawn="1"/>
        </p:nvSpPr>
        <p:spPr>
          <a:xfrm>
            <a:off x="2821711" y="1919612"/>
            <a:ext cx="2088457" cy="2919088"/>
          </a:xfrm>
          <a:prstGeom prst="roundRect">
            <a:avLst>
              <a:gd name="adj" fmla="val 3044"/>
            </a:avLst>
          </a:prstGeom>
          <a:solidFill>
            <a:srgbClr val="FAFAFA"/>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Corbel" panose="020B0503020204020204" pitchFamily="34" charset="0"/>
            </a:endParaRPr>
          </a:p>
        </p:txBody>
      </p:sp>
      <p:sp>
        <p:nvSpPr>
          <p:cNvPr id="3" name="Rounded Rectangle 31">
            <a:extLst>
              <a:ext uri="{FF2B5EF4-FFF2-40B4-BE49-F238E27FC236}">
                <a16:creationId xmlns:a16="http://schemas.microsoft.com/office/drawing/2014/main" id="{69ABE15C-E85E-970C-E149-E253EF80EB02}"/>
              </a:ext>
            </a:extLst>
          </p:cNvPr>
          <p:cNvSpPr/>
          <p:nvPr userDrawn="1"/>
        </p:nvSpPr>
        <p:spPr>
          <a:xfrm>
            <a:off x="5010912" y="1919612"/>
            <a:ext cx="2088457" cy="2919088"/>
          </a:xfrm>
          <a:prstGeom prst="roundRect">
            <a:avLst>
              <a:gd name="adj" fmla="val 3044"/>
            </a:avLst>
          </a:prstGeom>
          <a:solidFill>
            <a:srgbClr val="FAFAFA"/>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Corbel" panose="020B0503020204020204" pitchFamily="34" charset="0"/>
            </a:endParaRPr>
          </a:p>
        </p:txBody>
      </p:sp>
      <p:sp>
        <p:nvSpPr>
          <p:cNvPr id="4" name="Rounded Rectangle 31">
            <a:extLst>
              <a:ext uri="{FF2B5EF4-FFF2-40B4-BE49-F238E27FC236}">
                <a16:creationId xmlns:a16="http://schemas.microsoft.com/office/drawing/2014/main" id="{A436E576-7C65-9098-78DD-B38FA2BBE9D7}"/>
              </a:ext>
            </a:extLst>
          </p:cNvPr>
          <p:cNvSpPr/>
          <p:nvPr userDrawn="1"/>
        </p:nvSpPr>
        <p:spPr>
          <a:xfrm>
            <a:off x="7200113" y="1919612"/>
            <a:ext cx="2088457" cy="2919088"/>
          </a:xfrm>
          <a:prstGeom prst="roundRect">
            <a:avLst>
              <a:gd name="adj" fmla="val 3044"/>
            </a:avLst>
          </a:prstGeom>
          <a:solidFill>
            <a:srgbClr val="FAFAFA"/>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Corbel" panose="020B0503020204020204" pitchFamily="34" charset="0"/>
            </a:endParaRPr>
          </a:p>
        </p:txBody>
      </p:sp>
      <p:sp>
        <p:nvSpPr>
          <p:cNvPr id="8" name="Rounded Rectangle 31">
            <a:extLst>
              <a:ext uri="{FF2B5EF4-FFF2-40B4-BE49-F238E27FC236}">
                <a16:creationId xmlns:a16="http://schemas.microsoft.com/office/drawing/2014/main" id="{428AAE83-9CCA-F80F-2A41-9FAC55E0CA0B}"/>
              </a:ext>
            </a:extLst>
          </p:cNvPr>
          <p:cNvSpPr/>
          <p:nvPr userDrawn="1"/>
        </p:nvSpPr>
        <p:spPr>
          <a:xfrm>
            <a:off x="9389315" y="1919612"/>
            <a:ext cx="2088457" cy="2919088"/>
          </a:xfrm>
          <a:prstGeom prst="roundRect">
            <a:avLst>
              <a:gd name="adj" fmla="val 3044"/>
            </a:avLst>
          </a:prstGeom>
          <a:solidFill>
            <a:srgbClr val="FAFAFA"/>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Corbel" panose="020B0503020204020204" pitchFamily="34" charset="0"/>
            </a:endParaRPr>
          </a:p>
        </p:txBody>
      </p:sp>
      <p:sp>
        <p:nvSpPr>
          <p:cNvPr id="9" name="Rounded Rectangle 31">
            <a:extLst>
              <a:ext uri="{FF2B5EF4-FFF2-40B4-BE49-F238E27FC236}">
                <a16:creationId xmlns:a16="http://schemas.microsoft.com/office/drawing/2014/main" id="{3E824B50-BD32-B838-8BEC-3E4051756FE9}"/>
              </a:ext>
            </a:extLst>
          </p:cNvPr>
          <p:cNvSpPr/>
          <p:nvPr userDrawn="1"/>
        </p:nvSpPr>
        <p:spPr>
          <a:xfrm>
            <a:off x="632510" y="1919612"/>
            <a:ext cx="2088457" cy="2919088"/>
          </a:xfrm>
          <a:prstGeom prst="roundRect">
            <a:avLst>
              <a:gd name="adj" fmla="val 3044"/>
            </a:avLst>
          </a:prstGeom>
          <a:solidFill>
            <a:srgbClr val="FAFAFA"/>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Corbel" panose="020B0503020204020204" pitchFamily="34" charset="0"/>
            </a:endParaRPr>
          </a:p>
        </p:txBody>
      </p:sp>
      <p:sp>
        <p:nvSpPr>
          <p:cNvPr id="7" name="Title 6">
            <a:extLst>
              <a:ext uri="{FF2B5EF4-FFF2-40B4-BE49-F238E27FC236}">
                <a16:creationId xmlns:a16="http://schemas.microsoft.com/office/drawing/2014/main" id="{5739F7D1-31ED-4588-7F6B-7214367FBA9F}"/>
              </a:ext>
            </a:extLst>
          </p:cNvPr>
          <p:cNvSpPr>
            <a:spLocks noGrp="1"/>
          </p:cNvSpPr>
          <p:nvPr>
            <p:ph type="title" hasCustomPrompt="1"/>
          </p:nvPr>
        </p:nvSpPr>
        <p:spPr>
          <a:xfrm>
            <a:off x="618744" y="209677"/>
            <a:ext cx="9064752" cy="1097915"/>
          </a:xfrm>
          <a:noFill/>
        </p:spPr>
        <p:txBody>
          <a:bodyPr anchor="b">
            <a:normAutofit/>
          </a:bodyPr>
          <a:lstStyle>
            <a:lvl1pPr>
              <a:defRPr sz="5400" b="0" i="0">
                <a:solidFill>
                  <a:schemeClr val="tx1"/>
                </a:solidFill>
                <a:latin typeface="Corbel" panose="020B0503020204020204" pitchFamily="34" charset="0"/>
              </a:defRPr>
            </a:lvl1pPr>
          </a:lstStyle>
          <a:p>
            <a:r>
              <a:rPr lang="en-US"/>
              <a:t>Click to add title</a:t>
            </a:r>
          </a:p>
        </p:txBody>
      </p:sp>
      <p:sp>
        <p:nvSpPr>
          <p:cNvPr id="12" name="Text Placeholder 11">
            <a:extLst>
              <a:ext uri="{FF2B5EF4-FFF2-40B4-BE49-F238E27FC236}">
                <a16:creationId xmlns:a16="http://schemas.microsoft.com/office/drawing/2014/main" id="{413A1C6A-339B-343A-B0AD-F761FE910519}"/>
              </a:ext>
            </a:extLst>
          </p:cNvPr>
          <p:cNvSpPr>
            <a:spLocks noGrp="1"/>
          </p:cNvSpPr>
          <p:nvPr>
            <p:ph type="body" sz="quarter" idx="13" hasCustomPrompt="1"/>
          </p:nvPr>
        </p:nvSpPr>
        <p:spPr>
          <a:xfrm>
            <a:off x="618745" y="1344676"/>
            <a:ext cx="9064752" cy="511175"/>
          </a:xfrm>
        </p:spPr>
        <p:txBody>
          <a:bodyPr lIns="164592" tIns="0">
            <a:noAutofit/>
          </a:bodyPr>
          <a:lstStyle>
            <a:lvl1pPr marL="0" indent="0">
              <a:buNone/>
              <a:defRPr sz="1800">
                <a:solidFill>
                  <a:schemeClr val="tx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add text</a:t>
            </a:r>
          </a:p>
        </p:txBody>
      </p:sp>
      <p:sp>
        <p:nvSpPr>
          <p:cNvPr id="14" name="Picture Placeholder 13">
            <a:extLst>
              <a:ext uri="{FF2B5EF4-FFF2-40B4-BE49-F238E27FC236}">
                <a16:creationId xmlns:a16="http://schemas.microsoft.com/office/drawing/2014/main" id="{5807DD9B-8716-9B22-9F91-88E6071F91D3}"/>
              </a:ext>
            </a:extLst>
          </p:cNvPr>
          <p:cNvSpPr>
            <a:spLocks noGrp="1" noChangeAspect="1"/>
          </p:cNvSpPr>
          <p:nvPr>
            <p:ph type="pic" sz="quarter" idx="14"/>
          </p:nvPr>
        </p:nvSpPr>
        <p:spPr>
          <a:xfrm>
            <a:off x="10487786" y="649342"/>
            <a:ext cx="822960" cy="822960"/>
          </a:xfrm>
          <a:prstGeom prst="ellipse">
            <a:avLst/>
          </a:prstGeom>
          <a:ln w="22225">
            <a:noFill/>
          </a:ln>
        </p:spPr>
        <p:txBody>
          <a:bodyPr lIns="0" tIns="0" rIns="0" bIns="0">
            <a:normAutofit/>
          </a:bodyPr>
          <a:lstStyle>
            <a:lvl1pPr marL="0" indent="0" algn="ctr">
              <a:buNone/>
              <a:defRPr sz="1000">
                <a:solidFill>
                  <a:schemeClr val="tx1"/>
                </a:solidFill>
              </a:defRPr>
            </a:lvl1pPr>
          </a:lstStyle>
          <a:p>
            <a:endParaRPr lang="en-US"/>
          </a:p>
        </p:txBody>
      </p:sp>
      <p:sp>
        <p:nvSpPr>
          <p:cNvPr id="15" name="Text Placeholder 11">
            <a:extLst>
              <a:ext uri="{FF2B5EF4-FFF2-40B4-BE49-F238E27FC236}">
                <a16:creationId xmlns:a16="http://schemas.microsoft.com/office/drawing/2014/main" id="{3465C986-E3D2-97E7-9111-0299F9C3B1D2}"/>
              </a:ext>
            </a:extLst>
          </p:cNvPr>
          <p:cNvSpPr>
            <a:spLocks noGrp="1"/>
          </p:cNvSpPr>
          <p:nvPr>
            <p:ph type="body" sz="quarter" idx="15" hasCustomPrompt="1"/>
          </p:nvPr>
        </p:nvSpPr>
        <p:spPr>
          <a:xfrm>
            <a:off x="673608" y="2004809"/>
            <a:ext cx="1996440" cy="381190"/>
          </a:xfrm>
        </p:spPr>
        <p:txBody>
          <a:bodyPr lIns="91440" tIns="0">
            <a:noAutofit/>
          </a:bodyPr>
          <a:lstStyle>
            <a:lvl1pPr marL="0" indent="0">
              <a:buNone/>
              <a:defRPr sz="2200" b="1" cap="all" spc="100" baseline="0">
                <a:solidFill>
                  <a:schemeClr val="tx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Subtitle</a:t>
            </a:r>
          </a:p>
        </p:txBody>
      </p:sp>
      <p:sp>
        <p:nvSpPr>
          <p:cNvPr id="40" name="Rectangle 39">
            <a:extLst>
              <a:ext uri="{FF2B5EF4-FFF2-40B4-BE49-F238E27FC236}">
                <a16:creationId xmlns:a16="http://schemas.microsoft.com/office/drawing/2014/main" id="{4CD86E3A-6D68-1F05-DE18-246FA7A4406A}"/>
              </a:ext>
              <a:ext uri="{C183D7F6-B498-43B3-948B-1728B52AA6E4}">
                <adec:decorative xmlns:adec="http://schemas.microsoft.com/office/drawing/2017/decorative" val="1"/>
              </a:ext>
            </a:extLst>
          </p:cNvPr>
          <p:cNvSpPr/>
          <p:nvPr userDrawn="1"/>
        </p:nvSpPr>
        <p:spPr>
          <a:xfrm>
            <a:off x="753404" y="2494088"/>
            <a:ext cx="1828633" cy="96903"/>
          </a:xfrm>
          <a:prstGeom prst="rect">
            <a:avLst/>
          </a:prstGeom>
          <a:gradFill>
            <a:gsLst>
              <a:gs pos="0">
                <a:schemeClr val="accent1">
                  <a:lumMod val="60000"/>
                  <a:lumOff val="40000"/>
                </a:schemeClr>
              </a:gs>
              <a:gs pos="100000">
                <a:schemeClr val="accent3">
                  <a:lumMod val="60000"/>
                  <a:lumOff val="40000"/>
                </a:schemeClr>
              </a:gs>
            </a:gsLst>
            <a:lin ang="216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bg1">
                  <a:lumMod val="95000"/>
                </a:schemeClr>
              </a:solidFill>
              <a:latin typeface="Corbel" panose="020B0503020204020204" pitchFamily="34" charset="0"/>
            </a:endParaRPr>
          </a:p>
        </p:txBody>
      </p:sp>
      <p:sp>
        <p:nvSpPr>
          <p:cNvPr id="20" name="Text Placeholder 11">
            <a:extLst>
              <a:ext uri="{FF2B5EF4-FFF2-40B4-BE49-F238E27FC236}">
                <a16:creationId xmlns:a16="http://schemas.microsoft.com/office/drawing/2014/main" id="{6C169315-0602-4C85-86EE-5C3554AAA92A}"/>
              </a:ext>
            </a:extLst>
          </p:cNvPr>
          <p:cNvSpPr>
            <a:spLocks noGrp="1"/>
          </p:cNvSpPr>
          <p:nvPr>
            <p:ph type="body" sz="quarter" idx="20" hasCustomPrompt="1"/>
          </p:nvPr>
        </p:nvSpPr>
        <p:spPr>
          <a:xfrm>
            <a:off x="673608" y="2839025"/>
            <a:ext cx="1996440" cy="778652"/>
          </a:xfrm>
        </p:spPr>
        <p:txBody>
          <a:bodyPr lIns="91440" tIns="0">
            <a:noAutofit/>
          </a:bodyPr>
          <a:lstStyle>
            <a:lvl1pPr marL="0" indent="0">
              <a:buNone/>
              <a:defRPr sz="1200" b="0" i="0" cap="none" baseline="0">
                <a:solidFill>
                  <a:schemeClr val="tx1"/>
                </a:solidFill>
                <a:latin typeface="Corbel" panose="020B0503020204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add text</a:t>
            </a:r>
          </a:p>
        </p:txBody>
      </p:sp>
      <p:sp>
        <p:nvSpPr>
          <p:cNvPr id="25" name="Text Placeholder 11">
            <a:extLst>
              <a:ext uri="{FF2B5EF4-FFF2-40B4-BE49-F238E27FC236}">
                <a16:creationId xmlns:a16="http://schemas.microsoft.com/office/drawing/2014/main" id="{70FD3BFF-C0B9-AA50-A3D6-B4A48EEF7513}"/>
              </a:ext>
            </a:extLst>
          </p:cNvPr>
          <p:cNvSpPr>
            <a:spLocks noGrp="1"/>
          </p:cNvSpPr>
          <p:nvPr>
            <p:ph type="body" sz="quarter" idx="25" hasCustomPrompt="1"/>
          </p:nvPr>
        </p:nvSpPr>
        <p:spPr>
          <a:xfrm>
            <a:off x="670560" y="3953751"/>
            <a:ext cx="893064" cy="335470"/>
          </a:xfrm>
        </p:spPr>
        <p:txBody>
          <a:bodyPr lIns="91440" tIns="0">
            <a:noAutofit/>
          </a:bodyPr>
          <a:lstStyle>
            <a:lvl1pPr marL="0" indent="0">
              <a:buNone/>
              <a:defRPr sz="2000" cap="all" baseline="0">
                <a:solidFill>
                  <a:schemeClr val="tx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xxxx</a:t>
            </a:r>
          </a:p>
        </p:txBody>
      </p:sp>
      <p:sp>
        <p:nvSpPr>
          <p:cNvPr id="35" name="Picture Placeholder 13">
            <a:extLst>
              <a:ext uri="{FF2B5EF4-FFF2-40B4-BE49-F238E27FC236}">
                <a16:creationId xmlns:a16="http://schemas.microsoft.com/office/drawing/2014/main" id="{A69C1816-EC8E-961C-AC21-6D86E9C455A1}"/>
              </a:ext>
            </a:extLst>
          </p:cNvPr>
          <p:cNvSpPr>
            <a:spLocks noGrp="1" noChangeAspect="1"/>
          </p:cNvSpPr>
          <p:nvPr>
            <p:ph type="pic" sz="quarter" idx="35"/>
          </p:nvPr>
        </p:nvSpPr>
        <p:spPr>
          <a:xfrm>
            <a:off x="1796796" y="3961466"/>
            <a:ext cx="457200" cy="457200"/>
          </a:xfrm>
          <a:prstGeom prst="ellipse">
            <a:avLst/>
          </a:prstGeom>
          <a:ln w="19050">
            <a:noFill/>
          </a:ln>
        </p:spPr>
        <p:txBody>
          <a:bodyPr lIns="0" tIns="0" rIns="0" bIns="0">
            <a:normAutofit/>
          </a:bodyPr>
          <a:lstStyle>
            <a:lvl1pPr marL="0" indent="0" algn="ctr">
              <a:buNone/>
              <a:defRPr sz="600">
                <a:solidFill>
                  <a:schemeClr val="tx1"/>
                </a:solidFill>
              </a:defRPr>
            </a:lvl1pPr>
          </a:lstStyle>
          <a:p>
            <a:endParaRPr lang="en-US"/>
          </a:p>
        </p:txBody>
      </p:sp>
      <p:sp>
        <p:nvSpPr>
          <p:cNvPr id="26" name="Text Placeholder 11">
            <a:extLst>
              <a:ext uri="{FF2B5EF4-FFF2-40B4-BE49-F238E27FC236}">
                <a16:creationId xmlns:a16="http://schemas.microsoft.com/office/drawing/2014/main" id="{9F9A0E21-E67B-7E2F-ED16-4BABF0781083}"/>
              </a:ext>
            </a:extLst>
          </p:cNvPr>
          <p:cNvSpPr>
            <a:spLocks noGrp="1"/>
          </p:cNvSpPr>
          <p:nvPr>
            <p:ph type="body" sz="quarter" idx="26" hasCustomPrompt="1"/>
          </p:nvPr>
        </p:nvSpPr>
        <p:spPr>
          <a:xfrm>
            <a:off x="670560" y="4342769"/>
            <a:ext cx="893064" cy="335470"/>
          </a:xfrm>
        </p:spPr>
        <p:txBody>
          <a:bodyPr lIns="91440" tIns="0">
            <a:noAutofit/>
          </a:bodyPr>
          <a:lstStyle>
            <a:lvl1pPr marL="0" indent="0">
              <a:buNone/>
              <a:defRPr sz="1400" b="0" i="0" cap="none" baseline="0">
                <a:solidFill>
                  <a:schemeClr val="tx1"/>
                </a:solidFill>
                <a:latin typeface="Corbel" panose="020B0503020204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Text</a:t>
            </a:r>
          </a:p>
        </p:txBody>
      </p:sp>
      <p:sp>
        <p:nvSpPr>
          <p:cNvPr id="16" name="Text Placeholder 11">
            <a:extLst>
              <a:ext uri="{FF2B5EF4-FFF2-40B4-BE49-F238E27FC236}">
                <a16:creationId xmlns:a16="http://schemas.microsoft.com/office/drawing/2014/main" id="{3D56C31D-5FDB-2235-FFF8-2AB6E04C9B1C}"/>
              </a:ext>
            </a:extLst>
          </p:cNvPr>
          <p:cNvSpPr>
            <a:spLocks noGrp="1"/>
          </p:cNvSpPr>
          <p:nvPr>
            <p:ph type="body" sz="quarter" idx="16" hasCustomPrompt="1"/>
          </p:nvPr>
        </p:nvSpPr>
        <p:spPr>
          <a:xfrm>
            <a:off x="2862072" y="2004809"/>
            <a:ext cx="1996440" cy="381190"/>
          </a:xfrm>
        </p:spPr>
        <p:txBody>
          <a:bodyPr lIns="91440" tIns="0">
            <a:noAutofit/>
          </a:bodyPr>
          <a:lstStyle>
            <a:lvl1pPr marL="0" indent="0">
              <a:buNone/>
              <a:defRPr sz="2200" b="1" cap="all" spc="100" baseline="0">
                <a:solidFill>
                  <a:schemeClr val="tx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Subtitle</a:t>
            </a:r>
          </a:p>
        </p:txBody>
      </p:sp>
      <p:sp>
        <p:nvSpPr>
          <p:cNvPr id="41" name="Rectangle 40">
            <a:extLst>
              <a:ext uri="{FF2B5EF4-FFF2-40B4-BE49-F238E27FC236}">
                <a16:creationId xmlns:a16="http://schemas.microsoft.com/office/drawing/2014/main" id="{481FC81D-B431-FFA6-47F5-F40C79C53D0A}"/>
              </a:ext>
              <a:ext uri="{C183D7F6-B498-43B3-948B-1728B52AA6E4}">
                <adec:decorative xmlns:adec="http://schemas.microsoft.com/office/drawing/2017/decorative" val="1"/>
              </a:ext>
            </a:extLst>
          </p:cNvPr>
          <p:cNvSpPr/>
          <p:nvPr userDrawn="1"/>
        </p:nvSpPr>
        <p:spPr>
          <a:xfrm>
            <a:off x="2946272" y="2494088"/>
            <a:ext cx="1828633" cy="96903"/>
          </a:xfrm>
          <a:prstGeom prst="rect">
            <a:avLst/>
          </a:prstGeom>
          <a:gradFill>
            <a:gsLst>
              <a:gs pos="0">
                <a:schemeClr val="accent3">
                  <a:lumMod val="60000"/>
                  <a:lumOff val="40000"/>
                </a:schemeClr>
              </a:gs>
              <a:gs pos="100000">
                <a:schemeClr val="accent2">
                  <a:lumMod val="60000"/>
                  <a:lumOff val="40000"/>
                </a:schemeClr>
              </a:gs>
            </a:gsLst>
            <a:lin ang="216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bg1">
                  <a:lumMod val="95000"/>
                </a:schemeClr>
              </a:solidFill>
              <a:latin typeface="Corbel" panose="020B0503020204020204" pitchFamily="34" charset="0"/>
            </a:endParaRPr>
          </a:p>
        </p:txBody>
      </p:sp>
      <p:sp>
        <p:nvSpPr>
          <p:cNvPr id="21" name="Text Placeholder 11">
            <a:extLst>
              <a:ext uri="{FF2B5EF4-FFF2-40B4-BE49-F238E27FC236}">
                <a16:creationId xmlns:a16="http://schemas.microsoft.com/office/drawing/2014/main" id="{B16A2860-4464-B092-801E-255A6B7DF3E4}"/>
              </a:ext>
            </a:extLst>
          </p:cNvPr>
          <p:cNvSpPr>
            <a:spLocks noGrp="1"/>
          </p:cNvSpPr>
          <p:nvPr>
            <p:ph type="body" sz="quarter" idx="21" hasCustomPrompt="1"/>
          </p:nvPr>
        </p:nvSpPr>
        <p:spPr>
          <a:xfrm>
            <a:off x="2862072" y="2839025"/>
            <a:ext cx="1996440" cy="778652"/>
          </a:xfrm>
        </p:spPr>
        <p:txBody>
          <a:bodyPr lIns="91440" tIns="0">
            <a:noAutofit/>
          </a:bodyPr>
          <a:lstStyle>
            <a:lvl1pPr marL="0" indent="0">
              <a:buNone/>
              <a:defRPr sz="1200" b="0" i="0" cap="none" baseline="0">
                <a:solidFill>
                  <a:schemeClr val="tx1"/>
                </a:solidFill>
                <a:latin typeface="Corbel" panose="020B0503020204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add text</a:t>
            </a:r>
          </a:p>
        </p:txBody>
      </p:sp>
      <p:sp>
        <p:nvSpPr>
          <p:cNvPr id="27" name="Text Placeholder 11">
            <a:extLst>
              <a:ext uri="{FF2B5EF4-FFF2-40B4-BE49-F238E27FC236}">
                <a16:creationId xmlns:a16="http://schemas.microsoft.com/office/drawing/2014/main" id="{3B992882-DF57-9DAF-2532-06C30C2D9F16}"/>
              </a:ext>
            </a:extLst>
          </p:cNvPr>
          <p:cNvSpPr>
            <a:spLocks noGrp="1"/>
          </p:cNvSpPr>
          <p:nvPr>
            <p:ph type="body" sz="quarter" idx="27" hasCustomPrompt="1"/>
          </p:nvPr>
        </p:nvSpPr>
        <p:spPr>
          <a:xfrm>
            <a:off x="2862072" y="3953751"/>
            <a:ext cx="893064" cy="335470"/>
          </a:xfrm>
        </p:spPr>
        <p:txBody>
          <a:bodyPr lIns="91440" tIns="0">
            <a:noAutofit/>
          </a:bodyPr>
          <a:lstStyle>
            <a:lvl1pPr marL="0" indent="0">
              <a:buNone/>
              <a:defRPr sz="2000" cap="all" baseline="0">
                <a:solidFill>
                  <a:schemeClr val="tx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xxxx</a:t>
            </a:r>
          </a:p>
        </p:txBody>
      </p:sp>
      <p:sp>
        <p:nvSpPr>
          <p:cNvPr id="53" name="Picture Placeholder 13">
            <a:extLst>
              <a:ext uri="{FF2B5EF4-FFF2-40B4-BE49-F238E27FC236}">
                <a16:creationId xmlns:a16="http://schemas.microsoft.com/office/drawing/2014/main" id="{50C6734A-2661-863D-C8B6-6A4DBC588FE4}"/>
              </a:ext>
            </a:extLst>
          </p:cNvPr>
          <p:cNvSpPr>
            <a:spLocks noGrp="1" noChangeAspect="1"/>
          </p:cNvSpPr>
          <p:nvPr>
            <p:ph type="pic" sz="quarter" idx="36"/>
          </p:nvPr>
        </p:nvSpPr>
        <p:spPr>
          <a:xfrm>
            <a:off x="4002024" y="3961466"/>
            <a:ext cx="457200" cy="457200"/>
          </a:xfrm>
          <a:prstGeom prst="ellipse">
            <a:avLst/>
          </a:prstGeom>
          <a:ln w="19050">
            <a:noFill/>
          </a:ln>
        </p:spPr>
        <p:txBody>
          <a:bodyPr lIns="0" tIns="0" rIns="0" bIns="0">
            <a:normAutofit/>
          </a:bodyPr>
          <a:lstStyle>
            <a:lvl1pPr marL="0" indent="0" algn="ctr">
              <a:buNone/>
              <a:defRPr sz="600">
                <a:solidFill>
                  <a:schemeClr val="tx1"/>
                </a:solidFill>
              </a:defRPr>
            </a:lvl1pPr>
          </a:lstStyle>
          <a:p>
            <a:endParaRPr lang="en-US"/>
          </a:p>
        </p:txBody>
      </p:sp>
      <p:sp>
        <p:nvSpPr>
          <p:cNvPr id="28" name="Text Placeholder 11">
            <a:extLst>
              <a:ext uri="{FF2B5EF4-FFF2-40B4-BE49-F238E27FC236}">
                <a16:creationId xmlns:a16="http://schemas.microsoft.com/office/drawing/2014/main" id="{50D7755C-4D0B-D8A7-6235-8E606B39F3AB}"/>
              </a:ext>
            </a:extLst>
          </p:cNvPr>
          <p:cNvSpPr>
            <a:spLocks noGrp="1"/>
          </p:cNvSpPr>
          <p:nvPr>
            <p:ph type="body" sz="quarter" idx="28" hasCustomPrompt="1"/>
          </p:nvPr>
        </p:nvSpPr>
        <p:spPr>
          <a:xfrm>
            <a:off x="2862072" y="4342769"/>
            <a:ext cx="893064" cy="335470"/>
          </a:xfrm>
        </p:spPr>
        <p:txBody>
          <a:bodyPr lIns="91440" tIns="0">
            <a:noAutofit/>
          </a:bodyPr>
          <a:lstStyle>
            <a:lvl1pPr marL="0" indent="0">
              <a:buNone/>
              <a:defRPr sz="1400" b="0" i="0" cap="none" baseline="0">
                <a:solidFill>
                  <a:schemeClr val="tx1"/>
                </a:solidFill>
                <a:latin typeface="Corbel" panose="020B0503020204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Text</a:t>
            </a:r>
          </a:p>
        </p:txBody>
      </p:sp>
      <p:sp>
        <p:nvSpPr>
          <p:cNvPr id="17" name="Text Placeholder 11">
            <a:extLst>
              <a:ext uri="{FF2B5EF4-FFF2-40B4-BE49-F238E27FC236}">
                <a16:creationId xmlns:a16="http://schemas.microsoft.com/office/drawing/2014/main" id="{A540E06E-3F2B-A3DC-320A-8C968AC4350E}"/>
              </a:ext>
            </a:extLst>
          </p:cNvPr>
          <p:cNvSpPr>
            <a:spLocks noGrp="1"/>
          </p:cNvSpPr>
          <p:nvPr>
            <p:ph type="body" sz="quarter" idx="17" hasCustomPrompt="1"/>
          </p:nvPr>
        </p:nvSpPr>
        <p:spPr>
          <a:xfrm>
            <a:off x="5050536" y="2004809"/>
            <a:ext cx="1996440" cy="381190"/>
          </a:xfrm>
        </p:spPr>
        <p:txBody>
          <a:bodyPr lIns="91440" tIns="0">
            <a:noAutofit/>
          </a:bodyPr>
          <a:lstStyle>
            <a:lvl1pPr marL="0" indent="0">
              <a:buNone/>
              <a:defRPr sz="2200" b="1" cap="all" spc="100" baseline="0">
                <a:solidFill>
                  <a:schemeClr val="tx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Subtitle</a:t>
            </a:r>
          </a:p>
        </p:txBody>
      </p:sp>
      <p:sp>
        <p:nvSpPr>
          <p:cNvPr id="42" name="Rectangle 41">
            <a:extLst>
              <a:ext uri="{FF2B5EF4-FFF2-40B4-BE49-F238E27FC236}">
                <a16:creationId xmlns:a16="http://schemas.microsoft.com/office/drawing/2014/main" id="{F46BB721-1D88-1A03-1D55-5C79942C7137}"/>
              </a:ext>
              <a:ext uri="{C183D7F6-B498-43B3-948B-1728B52AA6E4}">
                <adec:decorative xmlns:adec="http://schemas.microsoft.com/office/drawing/2017/decorative" val="1"/>
              </a:ext>
            </a:extLst>
          </p:cNvPr>
          <p:cNvSpPr/>
          <p:nvPr userDrawn="1"/>
        </p:nvSpPr>
        <p:spPr>
          <a:xfrm>
            <a:off x="5139140" y="2494088"/>
            <a:ext cx="1828634" cy="96903"/>
          </a:xfrm>
          <a:prstGeom prst="rect">
            <a:avLst/>
          </a:prstGeom>
          <a:gradFill>
            <a:gsLst>
              <a:gs pos="0">
                <a:schemeClr val="accent2">
                  <a:lumMod val="60000"/>
                  <a:lumOff val="40000"/>
                </a:schemeClr>
              </a:gs>
              <a:gs pos="100000">
                <a:schemeClr val="accent5">
                  <a:lumMod val="60000"/>
                  <a:lumOff val="40000"/>
                </a:schemeClr>
              </a:gs>
            </a:gsLst>
            <a:lin ang="216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bg1">
                  <a:lumMod val="95000"/>
                </a:schemeClr>
              </a:solidFill>
              <a:latin typeface="Corbel" panose="020B0503020204020204" pitchFamily="34" charset="0"/>
            </a:endParaRPr>
          </a:p>
        </p:txBody>
      </p:sp>
      <p:sp>
        <p:nvSpPr>
          <p:cNvPr id="22" name="Text Placeholder 11">
            <a:extLst>
              <a:ext uri="{FF2B5EF4-FFF2-40B4-BE49-F238E27FC236}">
                <a16:creationId xmlns:a16="http://schemas.microsoft.com/office/drawing/2014/main" id="{51307C43-6072-93E9-BF1D-64D42AE2A524}"/>
              </a:ext>
            </a:extLst>
          </p:cNvPr>
          <p:cNvSpPr>
            <a:spLocks noGrp="1"/>
          </p:cNvSpPr>
          <p:nvPr>
            <p:ph type="body" sz="quarter" idx="22" hasCustomPrompt="1"/>
          </p:nvPr>
        </p:nvSpPr>
        <p:spPr>
          <a:xfrm>
            <a:off x="5050536" y="2839025"/>
            <a:ext cx="1996440" cy="778652"/>
          </a:xfrm>
        </p:spPr>
        <p:txBody>
          <a:bodyPr lIns="91440" tIns="0">
            <a:noAutofit/>
          </a:bodyPr>
          <a:lstStyle>
            <a:lvl1pPr marL="0" indent="0">
              <a:buNone/>
              <a:defRPr sz="1200" b="0" i="0" cap="none" baseline="0">
                <a:solidFill>
                  <a:schemeClr val="tx1"/>
                </a:solidFill>
                <a:latin typeface="Corbel" panose="020B0503020204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add text</a:t>
            </a:r>
          </a:p>
        </p:txBody>
      </p:sp>
      <p:sp>
        <p:nvSpPr>
          <p:cNvPr id="29" name="Text Placeholder 11">
            <a:extLst>
              <a:ext uri="{FF2B5EF4-FFF2-40B4-BE49-F238E27FC236}">
                <a16:creationId xmlns:a16="http://schemas.microsoft.com/office/drawing/2014/main" id="{7CBDAD5E-0048-0813-47FC-FFE93F191C5B}"/>
              </a:ext>
            </a:extLst>
          </p:cNvPr>
          <p:cNvSpPr>
            <a:spLocks noGrp="1"/>
          </p:cNvSpPr>
          <p:nvPr>
            <p:ph type="body" sz="quarter" idx="29" hasCustomPrompt="1"/>
          </p:nvPr>
        </p:nvSpPr>
        <p:spPr>
          <a:xfrm>
            <a:off x="5065776" y="3953751"/>
            <a:ext cx="893064" cy="335470"/>
          </a:xfrm>
        </p:spPr>
        <p:txBody>
          <a:bodyPr lIns="91440" tIns="0">
            <a:noAutofit/>
          </a:bodyPr>
          <a:lstStyle>
            <a:lvl1pPr marL="0" indent="0">
              <a:buNone/>
              <a:defRPr sz="2000" cap="all" baseline="0">
                <a:solidFill>
                  <a:schemeClr val="tx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xxxx</a:t>
            </a:r>
          </a:p>
        </p:txBody>
      </p:sp>
      <p:sp>
        <p:nvSpPr>
          <p:cNvPr id="55" name="Picture Placeholder 13">
            <a:extLst>
              <a:ext uri="{FF2B5EF4-FFF2-40B4-BE49-F238E27FC236}">
                <a16:creationId xmlns:a16="http://schemas.microsoft.com/office/drawing/2014/main" id="{F154717D-74D1-298B-EF00-6CCA65AA969B}"/>
              </a:ext>
            </a:extLst>
          </p:cNvPr>
          <p:cNvSpPr>
            <a:spLocks noGrp="1" noChangeAspect="1"/>
          </p:cNvSpPr>
          <p:nvPr>
            <p:ph type="pic" sz="quarter" idx="37"/>
          </p:nvPr>
        </p:nvSpPr>
        <p:spPr>
          <a:xfrm>
            <a:off x="6207252" y="3965185"/>
            <a:ext cx="457200" cy="457200"/>
          </a:xfrm>
          <a:prstGeom prst="ellipse">
            <a:avLst/>
          </a:prstGeom>
          <a:ln w="19050">
            <a:noFill/>
          </a:ln>
        </p:spPr>
        <p:txBody>
          <a:bodyPr lIns="0" tIns="0" rIns="0" bIns="0">
            <a:normAutofit/>
          </a:bodyPr>
          <a:lstStyle>
            <a:lvl1pPr marL="0" indent="0" algn="ctr">
              <a:buNone/>
              <a:defRPr sz="600">
                <a:solidFill>
                  <a:schemeClr val="tx1"/>
                </a:solidFill>
              </a:defRPr>
            </a:lvl1pPr>
          </a:lstStyle>
          <a:p>
            <a:endParaRPr lang="en-US"/>
          </a:p>
        </p:txBody>
      </p:sp>
      <p:sp>
        <p:nvSpPr>
          <p:cNvPr id="30" name="Text Placeholder 11">
            <a:extLst>
              <a:ext uri="{FF2B5EF4-FFF2-40B4-BE49-F238E27FC236}">
                <a16:creationId xmlns:a16="http://schemas.microsoft.com/office/drawing/2014/main" id="{3A23A057-C011-EB28-4869-A73F2E3B3394}"/>
              </a:ext>
            </a:extLst>
          </p:cNvPr>
          <p:cNvSpPr>
            <a:spLocks noGrp="1"/>
          </p:cNvSpPr>
          <p:nvPr>
            <p:ph type="body" sz="quarter" idx="30" hasCustomPrompt="1"/>
          </p:nvPr>
        </p:nvSpPr>
        <p:spPr>
          <a:xfrm>
            <a:off x="5065776" y="4342769"/>
            <a:ext cx="893064" cy="335470"/>
          </a:xfrm>
        </p:spPr>
        <p:txBody>
          <a:bodyPr lIns="91440" tIns="0">
            <a:noAutofit/>
          </a:bodyPr>
          <a:lstStyle>
            <a:lvl1pPr marL="0" indent="0">
              <a:buNone/>
              <a:defRPr sz="1400" b="0" i="0" cap="none" baseline="0">
                <a:solidFill>
                  <a:schemeClr val="tx1"/>
                </a:solidFill>
                <a:latin typeface="Corbel" panose="020B0503020204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Text</a:t>
            </a:r>
          </a:p>
        </p:txBody>
      </p:sp>
      <p:sp>
        <p:nvSpPr>
          <p:cNvPr id="18" name="Text Placeholder 11">
            <a:extLst>
              <a:ext uri="{FF2B5EF4-FFF2-40B4-BE49-F238E27FC236}">
                <a16:creationId xmlns:a16="http://schemas.microsoft.com/office/drawing/2014/main" id="{716EA8F4-B9C4-991F-0EBC-D79877AD4680}"/>
              </a:ext>
            </a:extLst>
          </p:cNvPr>
          <p:cNvSpPr>
            <a:spLocks noGrp="1"/>
          </p:cNvSpPr>
          <p:nvPr>
            <p:ph type="body" sz="quarter" idx="18" hasCustomPrompt="1"/>
          </p:nvPr>
        </p:nvSpPr>
        <p:spPr>
          <a:xfrm>
            <a:off x="7239000" y="2004809"/>
            <a:ext cx="1996440" cy="381190"/>
          </a:xfrm>
        </p:spPr>
        <p:txBody>
          <a:bodyPr lIns="91440" tIns="0">
            <a:noAutofit/>
          </a:bodyPr>
          <a:lstStyle>
            <a:lvl1pPr marL="0" indent="0">
              <a:buNone/>
              <a:defRPr sz="2200" b="1" cap="all" spc="100" baseline="0">
                <a:solidFill>
                  <a:schemeClr val="tx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Subtitle</a:t>
            </a:r>
          </a:p>
        </p:txBody>
      </p:sp>
      <p:sp>
        <p:nvSpPr>
          <p:cNvPr id="43" name="Rectangle 42">
            <a:extLst>
              <a:ext uri="{FF2B5EF4-FFF2-40B4-BE49-F238E27FC236}">
                <a16:creationId xmlns:a16="http://schemas.microsoft.com/office/drawing/2014/main" id="{3B68F5A8-E314-7C7A-6CB2-3036DF2A8EFC}"/>
              </a:ext>
              <a:ext uri="{C183D7F6-B498-43B3-948B-1728B52AA6E4}">
                <adec:decorative xmlns:adec="http://schemas.microsoft.com/office/drawing/2017/decorative" val="1"/>
              </a:ext>
            </a:extLst>
          </p:cNvPr>
          <p:cNvSpPr/>
          <p:nvPr userDrawn="1"/>
        </p:nvSpPr>
        <p:spPr>
          <a:xfrm>
            <a:off x="7332009" y="2494088"/>
            <a:ext cx="1828635" cy="96903"/>
          </a:xfrm>
          <a:prstGeom prst="rect">
            <a:avLst/>
          </a:prstGeom>
          <a:gradFill>
            <a:gsLst>
              <a:gs pos="0">
                <a:schemeClr val="accent5">
                  <a:lumMod val="60000"/>
                  <a:lumOff val="40000"/>
                </a:schemeClr>
              </a:gs>
              <a:gs pos="100000">
                <a:schemeClr val="accent6">
                  <a:lumMod val="60000"/>
                  <a:lumOff val="40000"/>
                </a:schemeClr>
              </a:gs>
            </a:gsLst>
            <a:lin ang="216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bg1">
                  <a:lumMod val="95000"/>
                </a:schemeClr>
              </a:solidFill>
              <a:latin typeface="Corbel" panose="020B0503020204020204" pitchFamily="34" charset="0"/>
            </a:endParaRPr>
          </a:p>
        </p:txBody>
      </p:sp>
      <p:sp>
        <p:nvSpPr>
          <p:cNvPr id="23" name="Text Placeholder 11">
            <a:extLst>
              <a:ext uri="{FF2B5EF4-FFF2-40B4-BE49-F238E27FC236}">
                <a16:creationId xmlns:a16="http://schemas.microsoft.com/office/drawing/2014/main" id="{5A57C80F-4C30-26E1-B38B-3D7238EC9A49}"/>
              </a:ext>
            </a:extLst>
          </p:cNvPr>
          <p:cNvSpPr>
            <a:spLocks noGrp="1"/>
          </p:cNvSpPr>
          <p:nvPr>
            <p:ph type="body" sz="quarter" idx="23" hasCustomPrompt="1"/>
          </p:nvPr>
        </p:nvSpPr>
        <p:spPr>
          <a:xfrm>
            <a:off x="7239000" y="2839025"/>
            <a:ext cx="1996440" cy="778652"/>
          </a:xfrm>
        </p:spPr>
        <p:txBody>
          <a:bodyPr lIns="91440" tIns="0">
            <a:noAutofit/>
          </a:bodyPr>
          <a:lstStyle>
            <a:lvl1pPr marL="0" indent="0">
              <a:buNone/>
              <a:defRPr sz="1200" b="0" i="0" cap="none" baseline="0">
                <a:solidFill>
                  <a:schemeClr val="tx1"/>
                </a:solidFill>
                <a:latin typeface="Corbel" panose="020B0503020204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add text</a:t>
            </a:r>
          </a:p>
        </p:txBody>
      </p:sp>
      <p:sp>
        <p:nvSpPr>
          <p:cNvPr id="31" name="Text Placeholder 11">
            <a:extLst>
              <a:ext uri="{FF2B5EF4-FFF2-40B4-BE49-F238E27FC236}">
                <a16:creationId xmlns:a16="http://schemas.microsoft.com/office/drawing/2014/main" id="{A44BB5F0-6856-4711-058C-73C1CBF4646B}"/>
              </a:ext>
            </a:extLst>
          </p:cNvPr>
          <p:cNvSpPr>
            <a:spLocks noGrp="1"/>
          </p:cNvSpPr>
          <p:nvPr>
            <p:ph type="body" sz="quarter" idx="31" hasCustomPrompt="1"/>
          </p:nvPr>
        </p:nvSpPr>
        <p:spPr>
          <a:xfrm>
            <a:off x="7257288" y="3953751"/>
            <a:ext cx="893064" cy="335470"/>
          </a:xfrm>
        </p:spPr>
        <p:txBody>
          <a:bodyPr lIns="91440" tIns="0">
            <a:noAutofit/>
          </a:bodyPr>
          <a:lstStyle>
            <a:lvl1pPr marL="0" indent="0">
              <a:buNone/>
              <a:defRPr sz="2000" cap="all" baseline="0">
                <a:solidFill>
                  <a:schemeClr val="tx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xxxx</a:t>
            </a:r>
          </a:p>
        </p:txBody>
      </p:sp>
      <p:sp>
        <p:nvSpPr>
          <p:cNvPr id="57" name="Picture Placeholder 13">
            <a:extLst>
              <a:ext uri="{FF2B5EF4-FFF2-40B4-BE49-F238E27FC236}">
                <a16:creationId xmlns:a16="http://schemas.microsoft.com/office/drawing/2014/main" id="{719C23E4-DE06-6FF4-1BC9-5305DE50D817}"/>
              </a:ext>
            </a:extLst>
          </p:cNvPr>
          <p:cNvSpPr>
            <a:spLocks noGrp="1" noChangeAspect="1"/>
          </p:cNvSpPr>
          <p:nvPr>
            <p:ph type="pic" sz="quarter" idx="38"/>
          </p:nvPr>
        </p:nvSpPr>
        <p:spPr>
          <a:xfrm>
            <a:off x="8412480" y="3965185"/>
            <a:ext cx="457200" cy="457200"/>
          </a:xfrm>
          <a:prstGeom prst="ellipse">
            <a:avLst/>
          </a:prstGeom>
          <a:ln w="19050">
            <a:noFill/>
          </a:ln>
        </p:spPr>
        <p:txBody>
          <a:bodyPr lIns="0" tIns="0" rIns="0" bIns="0">
            <a:normAutofit/>
          </a:bodyPr>
          <a:lstStyle>
            <a:lvl1pPr marL="0" indent="0" algn="ctr">
              <a:buNone/>
              <a:defRPr sz="600">
                <a:solidFill>
                  <a:schemeClr val="tx1"/>
                </a:solidFill>
              </a:defRPr>
            </a:lvl1pPr>
          </a:lstStyle>
          <a:p>
            <a:endParaRPr lang="en-US"/>
          </a:p>
        </p:txBody>
      </p:sp>
      <p:sp>
        <p:nvSpPr>
          <p:cNvPr id="32" name="Text Placeholder 11">
            <a:extLst>
              <a:ext uri="{FF2B5EF4-FFF2-40B4-BE49-F238E27FC236}">
                <a16:creationId xmlns:a16="http://schemas.microsoft.com/office/drawing/2014/main" id="{F5A3DA8B-D38B-3994-FE85-0A331FBADADA}"/>
              </a:ext>
            </a:extLst>
          </p:cNvPr>
          <p:cNvSpPr>
            <a:spLocks noGrp="1"/>
          </p:cNvSpPr>
          <p:nvPr>
            <p:ph type="body" sz="quarter" idx="32" hasCustomPrompt="1"/>
          </p:nvPr>
        </p:nvSpPr>
        <p:spPr>
          <a:xfrm>
            <a:off x="7257288" y="4342769"/>
            <a:ext cx="893064" cy="335470"/>
          </a:xfrm>
        </p:spPr>
        <p:txBody>
          <a:bodyPr lIns="91440" tIns="0">
            <a:noAutofit/>
          </a:bodyPr>
          <a:lstStyle>
            <a:lvl1pPr marL="0" indent="0">
              <a:buNone/>
              <a:defRPr sz="1400" b="0" i="0" cap="none" baseline="0">
                <a:solidFill>
                  <a:schemeClr val="tx1"/>
                </a:solidFill>
                <a:latin typeface="Corbel" panose="020B0503020204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Text</a:t>
            </a:r>
          </a:p>
        </p:txBody>
      </p:sp>
      <p:sp>
        <p:nvSpPr>
          <p:cNvPr id="19" name="Text Placeholder 11">
            <a:extLst>
              <a:ext uri="{FF2B5EF4-FFF2-40B4-BE49-F238E27FC236}">
                <a16:creationId xmlns:a16="http://schemas.microsoft.com/office/drawing/2014/main" id="{D3896BC4-3EFC-36C4-6071-4BF0E987F965}"/>
              </a:ext>
            </a:extLst>
          </p:cNvPr>
          <p:cNvSpPr>
            <a:spLocks noGrp="1"/>
          </p:cNvSpPr>
          <p:nvPr>
            <p:ph type="body" sz="quarter" idx="19" hasCustomPrompt="1"/>
          </p:nvPr>
        </p:nvSpPr>
        <p:spPr>
          <a:xfrm>
            <a:off x="9427464" y="2004809"/>
            <a:ext cx="1996440" cy="381190"/>
          </a:xfrm>
        </p:spPr>
        <p:txBody>
          <a:bodyPr lIns="91440" tIns="0">
            <a:noAutofit/>
          </a:bodyPr>
          <a:lstStyle>
            <a:lvl1pPr marL="0" indent="0">
              <a:buNone/>
              <a:defRPr sz="2200" b="1" cap="all" spc="100" baseline="0">
                <a:solidFill>
                  <a:schemeClr val="tx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Subtitle</a:t>
            </a:r>
          </a:p>
        </p:txBody>
      </p:sp>
      <p:sp>
        <p:nvSpPr>
          <p:cNvPr id="44" name="Rectangle 43">
            <a:extLst>
              <a:ext uri="{FF2B5EF4-FFF2-40B4-BE49-F238E27FC236}">
                <a16:creationId xmlns:a16="http://schemas.microsoft.com/office/drawing/2014/main" id="{B6236E29-4894-FD6C-E56F-5B1CBA99A5AC}"/>
              </a:ext>
              <a:ext uri="{C183D7F6-B498-43B3-948B-1728B52AA6E4}">
                <adec:decorative xmlns:adec="http://schemas.microsoft.com/office/drawing/2017/decorative" val="1"/>
              </a:ext>
            </a:extLst>
          </p:cNvPr>
          <p:cNvSpPr/>
          <p:nvPr userDrawn="1"/>
        </p:nvSpPr>
        <p:spPr>
          <a:xfrm>
            <a:off x="9524879" y="2494088"/>
            <a:ext cx="1828635" cy="96903"/>
          </a:xfrm>
          <a:prstGeom prst="rect">
            <a:avLst/>
          </a:prstGeom>
          <a:gradFill>
            <a:gsLst>
              <a:gs pos="0">
                <a:schemeClr val="accent6">
                  <a:lumMod val="60000"/>
                  <a:lumOff val="40000"/>
                </a:schemeClr>
              </a:gs>
              <a:gs pos="100000">
                <a:schemeClr val="accent6">
                  <a:lumMod val="40000"/>
                  <a:lumOff val="60000"/>
                </a:schemeClr>
              </a:gs>
            </a:gsLst>
            <a:lin ang="216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bg1">
                  <a:lumMod val="95000"/>
                </a:schemeClr>
              </a:solidFill>
              <a:latin typeface="Corbel" panose="020B0503020204020204" pitchFamily="34" charset="0"/>
            </a:endParaRPr>
          </a:p>
        </p:txBody>
      </p:sp>
      <p:sp>
        <p:nvSpPr>
          <p:cNvPr id="24" name="Text Placeholder 11">
            <a:extLst>
              <a:ext uri="{FF2B5EF4-FFF2-40B4-BE49-F238E27FC236}">
                <a16:creationId xmlns:a16="http://schemas.microsoft.com/office/drawing/2014/main" id="{4C2DA584-D9BC-7A01-6F48-363C7F6465E3}"/>
              </a:ext>
            </a:extLst>
          </p:cNvPr>
          <p:cNvSpPr>
            <a:spLocks noGrp="1"/>
          </p:cNvSpPr>
          <p:nvPr>
            <p:ph type="body" sz="quarter" idx="24" hasCustomPrompt="1"/>
          </p:nvPr>
        </p:nvSpPr>
        <p:spPr>
          <a:xfrm>
            <a:off x="9427464" y="2839025"/>
            <a:ext cx="1996440" cy="778652"/>
          </a:xfrm>
        </p:spPr>
        <p:txBody>
          <a:bodyPr lIns="91440" tIns="0">
            <a:noAutofit/>
          </a:bodyPr>
          <a:lstStyle>
            <a:lvl1pPr marL="0" indent="0">
              <a:buNone/>
              <a:defRPr sz="1200" b="0" i="0" cap="none" baseline="0">
                <a:solidFill>
                  <a:schemeClr val="tx1"/>
                </a:solidFill>
                <a:latin typeface="Corbel" panose="020B0503020204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add text</a:t>
            </a:r>
          </a:p>
        </p:txBody>
      </p:sp>
      <p:sp>
        <p:nvSpPr>
          <p:cNvPr id="33" name="Text Placeholder 11">
            <a:extLst>
              <a:ext uri="{FF2B5EF4-FFF2-40B4-BE49-F238E27FC236}">
                <a16:creationId xmlns:a16="http://schemas.microsoft.com/office/drawing/2014/main" id="{70C95BBB-511F-F8F5-EF37-C6109C4AF4E0}"/>
              </a:ext>
            </a:extLst>
          </p:cNvPr>
          <p:cNvSpPr>
            <a:spLocks noGrp="1"/>
          </p:cNvSpPr>
          <p:nvPr>
            <p:ph type="body" sz="quarter" idx="33" hasCustomPrompt="1"/>
          </p:nvPr>
        </p:nvSpPr>
        <p:spPr>
          <a:xfrm>
            <a:off x="9448800" y="3953751"/>
            <a:ext cx="893064" cy="335470"/>
          </a:xfrm>
        </p:spPr>
        <p:txBody>
          <a:bodyPr lIns="91440" tIns="0">
            <a:noAutofit/>
          </a:bodyPr>
          <a:lstStyle>
            <a:lvl1pPr marL="0" indent="0">
              <a:buNone/>
              <a:defRPr sz="2000" cap="all" baseline="0">
                <a:solidFill>
                  <a:schemeClr val="tx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xxxx</a:t>
            </a:r>
          </a:p>
        </p:txBody>
      </p:sp>
      <p:sp>
        <p:nvSpPr>
          <p:cNvPr id="59" name="Picture Placeholder 13">
            <a:extLst>
              <a:ext uri="{FF2B5EF4-FFF2-40B4-BE49-F238E27FC236}">
                <a16:creationId xmlns:a16="http://schemas.microsoft.com/office/drawing/2014/main" id="{B1C0F0FD-844D-CC54-986F-B8522F12B0A5}"/>
              </a:ext>
            </a:extLst>
          </p:cNvPr>
          <p:cNvSpPr>
            <a:spLocks noGrp="1" noChangeAspect="1"/>
          </p:cNvSpPr>
          <p:nvPr>
            <p:ph type="pic" sz="quarter" idx="39"/>
          </p:nvPr>
        </p:nvSpPr>
        <p:spPr>
          <a:xfrm>
            <a:off x="10599038" y="3961466"/>
            <a:ext cx="457200" cy="457200"/>
          </a:xfrm>
          <a:prstGeom prst="ellipse">
            <a:avLst/>
          </a:prstGeom>
          <a:ln w="19050">
            <a:noFill/>
          </a:ln>
        </p:spPr>
        <p:txBody>
          <a:bodyPr lIns="0" tIns="0" rIns="0" bIns="0">
            <a:normAutofit/>
          </a:bodyPr>
          <a:lstStyle>
            <a:lvl1pPr marL="0" indent="0" algn="ctr">
              <a:buNone/>
              <a:defRPr sz="600">
                <a:solidFill>
                  <a:schemeClr val="tx1"/>
                </a:solidFill>
              </a:defRPr>
            </a:lvl1pPr>
          </a:lstStyle>
          <a:p>
            <a:endParaRPr lang="en-US"/>
          </a:p>
        </p:txBody>
      </p:sp>
      <p:sp>
        <p:nvSpPr>
          <p:cNvPr id="34" name="Text Placeholder 11">
            <a:extLst>
              <a:ext uri="{FF2B5EF4-FFF2-40B4-BE49-F238E27FC236}">
                <a16:creationId xmlns:a16="http://schemas.microsoft.com/office/drawing/2014/main" id="{A00816D8-6779-7BDB-52AB-5BD0A2479E4C}"/>
              </a:ext>
            </a:extLst>
          </p:cNvPr>
          <p:cNvSpPr>
            <a:spLocks noGrp="1"/>
          </p:cNvSpPr>
          <p:nvPr>
            <p:ph type="body" sz="quarter" idx="34" hasCustomPrompt="1"/>
          </p:nvPr>
        </p:nvSpPr>
        <p:spPr>
          <a:xfrm>
            <a:off x="9448800" y="4342769"/>
            <a:ext cx="893064" cy="335470"/>
          </a:xfrm>
        </p:spPr>
        <p:txBody>
          <a:bodyPr lIns="91440" tIns="0">
            <a:noAutofit/>
          </a:bodyPr>
          <a:lstStyle>
            <a:lvl1pPr marL="0" indent="0">
              <a:buNone/>
              <a:defRPr sz="1400" b="0" i="0" cap="none" baseline="0">
                <a:solidFill>
                  <a:schemeClr val="tx1"/>
                </a:solidFill>
                <a:latin typeface="Corbel" panose="020B0503020204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Text</a:t>
            </a:r>
          </a:p>
        </p:txBody>
      </p:sp>
      <p:sp>
        <p:nvSpPr>
          <p:cNvPr id="5" name="Footer Placeholder 4">
            <a:extLst>
              <a:ext uri="{FF2B5EF4-FFF2-40B4-BE49-F238E27FC236}">
                <a16:creationId xmlns:a16="http://schemas.microsoft.com/office/drawing/2014/main" id="{F80A11DE-725C-8DE4-9A24-3718A3D143CD}"/>
              </a:ext>
            </a:extLst>
          </p:cNvPr>
          <p:cNvSpPr>
            <a:spLocks noGrp="1"/>
          </p:cNvSpPr>
          <p:nvPr>
            <p:ph type="ftr" sz="quarter" idx="11"/>
          </p:nvPr>
        </p:nvSpPr>
        <p:spPr>
          <a:xfrm>
            <a:off x="670560" y="6072886"/>
            <a:ext cx="4114800" cy="365125"/>
          </a:xfrm>
          <a:prstGeom prst="rect">
            <a:avLst/>
          </a:prstGeom>
        </p:spPr>
        <p:txBody>
          <a:bodyPr/>
          <a:lstStyle>
            <a:lvl1pPr algn="l">
              <a:defRPr sz="1000" cap="all"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EC6D8153-A9C6-7A32-CDB7-BF9D7CB1ACD3}"/>
              </a:ext>
            </a:extLst>
          </p:cNvPr>
          <p:cNvSpPr>
            <a:spLocks noGrp="1"/>
          </p:cNvSpPr>
          <p:nvPr>
            <p:ph type="sldNum" sz="quarter" idx="12"/>
          </p:nvPr>
        </p:nvSpPr>
        <p:spPr>
          <a:xfrm>
            <a:off x="8738616" y="6072886"/>
            <a:ext cx="2743200" cy="365125"/>
          </a:xfrm>
          <a:prstGeom prst="rect">
            <a:avLst/>
          </a:prstGeom>
        </p:spPr>
        <p:txBody>
          <a:bodyPr/>
          <a:lstStyle>
            <a:lvl1pPr>
              <a:defRPr sz="1000">
                <a:solidFill>
                  <a:schemeClr val="tx1"/>
                </a:solidFill>
              </a:defRPr>
            </a:lvl1pPr>
          </a:lstStyle>
          <a:p>
            <a:r>
              <a:rPr lang="en-US"/>
              <a:t>0</a:t>
            </a:r>
            <a:fld id="{E6B975A5-EA91-314B-AF62-F6E264554D2F}" type="slidenum">
              <a:rPr lang="en-US" smtClean="0"/>
              <a:pPr/>
              <a:t>‹#›</a:t>
            </a:fld>
            <a:endParaRPr lang="en-US"/>
          </a:p>
        </p:txBody>
      </p:sp>
    </p:spTree>
    <p:extLst>
      <p:ext uri="{BB962C8B-B14F-4D97-AF65-F5344CB8AC3E}">
        <p14:creationId xmlns:p14="http://schemas.microsoft.com/office/powerpoint/2010/main" val="10353097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meline Light">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39F7D1-31ED-4588-7F6B-7214367FBA9F}"/>
              </a:ext>
            </a:extLst>
          </p:cNvPr>
          <p:cNvSpPr>
            <a:spLocks noGrp="1"/>
          </p:cNvSpPr>
          <p:nvPr>
            <p:ph type="title" hasCustomPrompt="1"/>
          </p:nvPr>
        </p:nvSpPr>
        <p:spPr>
          <a:xfrm>
            <a:off x="618744" y="209677"/>
            <a:ext cx="9064752" cy="1097915"/>
          </a:xfrm>
          <a:noFill/>
        </p:spPr>
        <p:txBody>
          <a:bodyPr anchor="b">
            <a:normAutofit/>
          </a:bodyPr>
          <a:lstStyle>
            <a:lvl1pPr>
              <a:defRPr sz="5400" b="0" i="0">
                <a:solidFill>
                  <a:schemeClr val="tx1"/>
                </a:solidFill>
                <a:latin typeface="Corbel" panose="020B0503020204020204" pitchFamily="34" charset="0"/>
              </a:defRPr>
            </a:lvl1pPr>
          </a:lstStyle>
          <a:p>
            <a:r>
              <a:rPr lang="en-US"/>
              <a:t>Click to add title</a:t>
            </a:r>
          </a:p>
        </p:txBody>
      </p:sp>
      <p:sp>
        <p:nvSpPr>
          <p:cNvPr id="12" name="Text Placeholder 11">
            <a:extLst>
              <a:ext uri="{FF2B5EF4-FFF2-40B4-BE49-F238E27FC236}">
                <a16:creationId xmlns:a16="http://schemas.microsoft.com/office/drawing/2014/main" id="{413A1C6A-339B-343A-B0AD-F761FE910519}"/>
              </a:ext>
            </a:extLst>
          </p:cNvPr>
          <p:cNvSpPr>
            <a:spLocks noGrp="1"/>
          </p:cNvSpPr>
          <p:nvPr>
            <p:ph type="body" sz="quarter" idx="13" hasCustomPrompt="1"/>
          </p:nvPr>
        </p:nvSpPr>
        <p:spPr>
          <a:xfrm>
            <a:off x="618745" y="1344676"/>
            <a:ext cx="9064752" cy="511175"/>
          </a:xfrm>
        </p:spPr>
        <p:txBody>
          <a:bodyPr lIns="164592" tIns="0">
            <a:noAutofit/>
          </a:bodyPr>
          <a:lstStyle>
            <a:lvl1pPr marL="0" indent="0">
              <a:buNone/>
              <a:defRPr sz="1800">
                <a:solidFill>
                  <a:schemeClr val="tx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add text</a:t>
            </a:r>
          </a:p>
        </p:txBody>
      </p:sp>
      <p:sp>
        <p:nvSpPr>
          <p:cNvPr id="14" name="Picture Placeholder 13">
            <a:extLst>
              <a:ext uri="{FF2B5EF4-FFF2-40B4-BE49-F238E27FC236}">
                <a16:creationId xmlns:a16="http://schemas.microsoft.com/office/drawing/2014/main" id="{5807DD9B-8716-9B22-9F91-88E6071F91D3}"/>
              </a:ext>
            </a:extLst>
          </p:cNvPr>
          <p:cNvSpPr>
            <a:spLocks noGrp="1" noChangeAspect="1"/>
          </p:cNvSpPr>
          <p:nvPr>
            <p:ph type="pic" sz="quarter" idx="14"/>
          </p:nvPr>
        </p:nvSpPr>
        <p:spPr>
          <a:xfrm>
            <a:off x="10487786" y="649342"/>
            <a:ext cx="822960" cy="822960"/>
          </a:xfrm>
          <a:prstGeom prst="ellipse">
            <a:avLst/>
          </a:prstGeom>
          <a:ln w="22225">
            <a:noFill/>
          </a:ln>
        </p:spPr>
        <p:txBody>
          <a:bodyPr lIns="0" tIns="0" rIns="0" bIns="0">
            <a:normAutofit/>
          </a:bodyPr>
          <a:lstStyle>
            <a:lvl1pPr marL="0" indent="0" algn="ctr">
              <a:buNone/>
              <a:defRPr sz="1000">
                <a:solidFill>
                  <a:schemeClr val="tx1"/>
                </a:solidFill>
              </a:defRPr>
            </a:lvl1pPr>
          </a:lstStyle>
          <a:p>
            <a:endParaRPr lang="en-US"/>
          </a:p>
        </p:txBody>
      </p:sp>
      <p:sp>
        <p:nvSpPr>
          <p:cNvPr id="15" name="Text Placeholder 11">
            <a:extLst>
              <a:ext uri="{FF2B5EF4-FFF2-40B4-BE49-F238E27FC236}">
                <a16:creationId xmlns:a16="http://schemas.microsoft.com/office/drawing/2014/main" id="{3465C986-E3D2-97E7-9111-0299F9C3B1D2}"/>
              </a:ext>
            </a:extLst>
          </p:cNvPr>
          <p:cNvSpPr>
            <a:spLocks noGrp="1"/>
          </p:cNvSpPr>
          <p:nvPr>
            <p:ph type="body" sz="quarter" idx="15" hasCustomPrompt="1"/>
          </p:nvPr>
        </p:nvSpPr>
        <p:spPr>
          <a:xfrm>
            <a:off x="673608" y="2004809"/>
            <a:ext cx="1996440" cy="381190"/>
          </a:xfrm>
        </p:spPr>
        <p:txBody>
          <a:bodyPr lIns="91440" tIns="0">
            <a:noAutofit/>
          </a:bodyPr>
          <a:lstStyle>
            <a:lvl1pPr marL="0" indent="0">
              <a:buNone/>
              <a:defRPr sz="2200" b="1" cap="all" spc="100" baseline="0">
                <a:solidFill>
                  <a:schemeClr val="tx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Subtitle</a:t>
            </a:r>
          </a:p>
        </p:txBody>
      </p:sp>
      <p:sp>
        <p:nvSpPr>
          <p:cNvPr id="20" name="Text Placeholder 11">
            <a:extLst>
              <a:ext uri="{FF2B5EF4-FFF2-40B4-BE49-F238E27FC236}">
                <a16:creationId xmlns:a16="http://schemas.microsoft.com/office/drawing/2014/main" id="{6C169315-0602-4C85-86EE-5C3554AAA92A}"/>
              </a:ext>
            </a:extLst>
          </p:cNvPr>
          <p:cNvSpPr>
            <a:spLocks noGrp="1"/>
          </p:cNvSpPr>
          <p:nvPr>
            <p:ph type="body" sz="quarter" idx="20" hasCustomPrompt="1"/>
          </p:nvPr>
        </p:nvSpPr>
        <p:spPr>
          <a:xfrm>
            <a:off x="673608" y="2839025"/>
            <a:ext cx="1996440" cy="778652"/>
          </a:xfrm>
        </p:spPr>
        <p:txBody>
          <a:bodyPr lIns="91440" tIns="0">
            <a:noAutofit/>
          </a:bodyPr>
          <a:lstStyle>
            <a:lvl1pPr marL="0" indent="0">
              <a:buNone/>
              <a:defRPr sz="1200" b="0" i="0" cap="none" baseline="0">
                <a:solidFill>
                  <a:schemeClr val="tx1"/>
                </a:solidFill>
                <a:latin typeface="Corbel" panose="020B0503020204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add text</a:t>
            </a:r>
          </a:p>
        </p:txBody>
      </p:sp>
      <p:sp>
        <p:nvSpPr>
          <p:cNvPr id="25" name="Text Placeholder 11">
            <a:extLst>
              <a:ext uri="{FF2B5EF4-FFF2-40B4-BE49-F238E27FC236}">
                <a16:creationId xmlns:a16="http://schemas.microsoft.com/office/drawing/2014/main" id="{70FD3BFF-C0B9-AA50-A3D6-B4A48EEF7513}"/>
              </a:ext>
            </a:extLst>
          </p:cNvPr>
          <p:cNvSpPr>
            <a:spLocks noGrp="1"/>
          </p:cNvSpPr>
          <p:nvPr>
            <p:ph type="body" sz="quarter" idx="25" hasCustomPrompt="1"/>
          </p:nvPr>
        </p:nvSpPr>
        <p:spPr>
          <a:xfrm>
            <a:off x="670560" y="3953751"/>
            <a:ext cx="893064" cy="335470"/>
          </a:xfrm>
        </p:spPr>
        <p:txBody>
          <a:bodyPr lIns="91440" tIns="0">
            <a:noAutofit/>
          </a:bodyPr>
          <a:lstStyle>
            <a:lvl1pPr marL="0" indent="0">
              <a:buNone/>
              <a:defRPr sz="2000" cap="all" baseline="0">
                <a:solidFill>
                  <a:schemeClr val="tx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xxxx</a:t>
            </a:r>
          </a:p>
        </p:txBody>
      </p:sp>
      <p:sp>
        <p:nvSpPr>
          <p:cNvPr id="35" name="Picture Placeholder 13">
            <a:extLst>
              <a:ext uri="{FF2B5EF4-FFF2-40B4-BE49-F238E27FC236}">
                <a16:creationId xmlns:a16="http://schemas.microsoft.com/office/drawing/2014/main" id="{A69C1816-EC8E-961C-AC21-6D86E9C455A1}"/>
              </a:ext>
            </a:extLst>
          </p:cNvPr>
          <p:cNvSpPr>
            <a:spLocks noGrp="1" noChangeAspect="1"/>
          </p:cNvSpPr>
          <p:nvPr>
            <p:ph type="pic" sz="quarter" idx="35"/>
          </p:nvPr>
        </p:nvSpPr>
        <p:spPr>
          <a:xfrm>
            <a:off x="1796796" y="3961466"/>
            <a:ext cx="457200" cy="457200"/>
          </a:xfrm>
          <a:prstGeom prst="ellipse">
            <a:avLst/>
          </a:prstGeom>
          <a:ln w="19050">
            <a:noFill/>
          </a:ln>
        </p:spPr>
        <p:txBody>
          <a:bodyPr lIns="0" tIns="0" rIns="0" bIns="0">
            <a:normAutofit/>
          </a:bodyPr>
          <a:lstStyle>
            <a:lvl1pPr marL="0" indent="0" algn="ctr">
              <a:buNone/>
              <a:defRPr sz="600">
                <a:solidFill>
                  <a:schemeClr val="tx1"/>
                </a:solidFill>
              </a:defRPr>
            </a:lvl1pPr>
          </a:lstStyle>
          <a:p>
            <a:endParaRPr lang="en-US"/>
          </a:p>
        </p:txBody>
      </p:sp>
      <p:sp>
        <p:nvSpPr>
          <p:cNvPr id="26" name="Text Placeholder 11">
            <a:extLst>
              <a:ext uri="{FF2B5EF4-FFF2-40B4-BE49-F238E27FC236}">
                <a16:creationId xmlns:a16="http://schemas.microsoft.com/office/drawing/2014/main" id="{9F9A0E21-E67B-7E2F-ED16-4BABF0781083}"/>
              </a:ext>
            </a:extLst>
          </p:cNvPr>
          <p:cNvSpPr>
            <a:spLocks noGrp="1"/>
          </p:cNvSpPr>
          <p:nvPr>
            <p:ph type="body" sz="quarter" idx="26" hasCustomPrompt="1"/>
          </p:nvPr>
        </p:nvSpPr>
        <p:spPr>
          <a:xfrm>
            <a:off x="670560" y="4342769"/>
            <a:ext cx="893064" cy="335470"/>
          </a:xfrm>
        </p:spPr>
        <p:txBody>
          <a:bodyPr lIns="91440" tIns="0">
            <a:noAutofit/>
          </a:bodyPr>
          <a:lstStyle>
            <a:lvl1pPr marL="0" indent="0">
              <a:buNone/>
              <a:defRPr sz="1400" b="0" i="0" cap="none" baseline="0">
                <a:solidFill>
                  <a:schemeClr val="tx1"/>
                </a:solidFill>
                <a:latin typeface="Corbel" panose="020B0503020204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Text</a:t>
            </a:r>
          </a:p>
        </p:txBody>
      </p:sp>
      <p:sp>
        <p:nvSpPr>
          <p:cNvPr id="16" name="Text Placeholder 11">
            <a:extLst>
              <a:ext uri="{FF2B5EF4-FFF2-40B4-BE49-F238E27FC236}">
                <a16:creationId xmlns:a16="http://schemas.microsoft.com/office/drawing/2014/main" id="{3D56C31D-5FDB-2235-FFF8-2AB6E04C9B1C}"/>
              </a:ext>
            </a:extLst>
          </p:cNvPr>
          <p:cNvSpPr>
            <a:spLocks noGrp="1"/>
          </p:cNvSpPr>
          <p:nvPr>
            <p:ph type="body" sz="quarter" idx="16" hasCustomPrompt="1"/>
          </p:nvPr>
        </p:nvSpPr>
        <p:spPr>
          <a:xfrm>
            <a:off x="2862072" y="2004809"/>
            <a:ext cx="1996440" cy="381190"/>
          </a:xfrm>
        </p:spPr>
        <p:txBody>
          <a:bodyPr lIns="91440" tIns="0">
            <a:noAutofit/>
          </a:bodyPr>
          <a:lstStyle>
            <a:lvl1pPr marL="0" indent="0">
              <a:buNone/>
              <a:defRPr sz="2200" b="1" cap="all" spc="100" baseline="0">
                <a:solidFill>
                  <a:schemeClr val="tx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Subtitle</a:t>
            </a:r>
          </a:p>
        </p:txBody>
      </p:sp>
      <p:sp>
        <p:nvSpPr>
          <p:cNvPr id="21" name="Text Placeholder 11">
            <a:extLst>
              <a:ext uri="{FF2B5EF4-FFF2-40B4-BE49-F238E27FC236}">
                <a16:creationId xmlns:a16="http://schemas.microsoft.com/office/drawing/2014/main" id="{B16A2860-4464-B092-801E-255A6B7DF3E4}"/>
              </a:ext>
            </a:extLst>
          </p:cNvPr>
          <p:cNvSpPr>
            <a:spLocks noGrp="1"/>
          </p:cNvSpPr>
          <p:nvPr>
            <p:ph type="body" sz="quarter" idx="21" hasCustomPrompt="1"/>
          </p:nvPr>
        </p:nvSpPr>
        <p:spPr>
          <a:xfrm>
            <a:off x="2862072" y="2839025"/>
            <a:ext cx="1996440" cy="778652"/>
          </a:xfrm>
        </p:spPr>
        <p:txBody>
          <a:bodyPr lIns="91440" tIns="0">
            <a:noAutofit/>
          </a:bodyPr>
          <a:lstStyle>
            <a:lvl1pPr marL="0" indent="0">
              <a:buNone/>
              <a:defRPr sz="1200" b="0" i="0" cap="none" baseline="0">
                <a:solidFill>
                  <a:schemeClr val="tx1"/>
                </a:solidFill>
                <a:latin typeface="Corbel" panose="020B0503020204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add text</a:t>
            </a:r>
          </a:p>
        </p:txBody>
      </p:sp>
      <p:sp>
        <p:nvSpPr>
          <p:cNvPr id="27" name="Text Placeholder 11">
            <a:extLst>
              <a:ext uri="{FF2B5EF4-FFF2-40B4-BE49-F238E27FC236}">
                <a16:creationId xmlns:a16="http://schemas.microsoft.com/office/drawing/2014/main" id="{3B992882-DF57-9DAF-2532-06C30C2D9F16}"/>
              </a:ext>
            </a:extLst>
          </p:cNvPr>
          <p:cNvSpPr>
            <a:spLocks noGrp="1"/>
          </p:cNvSpPr>
          <p:nvPr>
            <p:ph type="body" sz="quarter" idx="27" hasCustomPrompt="1"/>
          </p:nvPr>
        </p:nvSpPr>
        <p:spPr>
          <a:xfrm>
            <a:off x="2862072" y="3953751"/>
            <a:ext cx="893064" cy="335470"/>
          </a:xfrm>
        </p:spPr>
        <p:txBody>
          <a:bodyPr lIns="91440" tIns="0">
            <a:noAutofit/>
          </a:bodyPr>
          <a:lstStyle>
            <a:lvl1pPr marL="0" indent="0">
              <a:buNone/>
              <a:defRPr sz="2000" cap="all" baseline="0">
                <a:solidFill>
                  <a:schemeClr val="tx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xxxx</a:t>
            </a:r>
          </a:p>
        </p:txBody>
      </p:sp>
      <p:sp>
        <p:nvSpPr>
          <p:cNvPr id="53" name="Picture Placeholder 13">
            <a:extLst>
              <a:ext uri="{FF2B5EF4-FFF2-40B4-BE49-F238E27FC236}">
                <a16:creationId xmlns:a16="http://schemas.microsoft.com/office/drawing/2014/main" id="{50C6734A-2661-863D-C8B6-6A4DBC588FE4}"/>
              </a:ext>
            </a:extLst>
          </p:cNvPr>
          <p:cNvSpPr>
            <a:spLocks noGrp="1" noChangeAspect="1"/>
          </p:cNvSpPr>
          <p:nvPr>
            <p:ph type="pic" sz="quarter" idx="36"/>
          </p:nvPr>
        </p:nvSpPr>
        <p:spPr>
          <a:xfrm>
            <a:off x="4002024" y="3961466"/>
            <a:ext cx="457200" cy="457200"/>
          </a:xfrm>
          <a:prstGeom prst="ellipse">
            <a:avLst/>
          </a:prstGeom>
          <a:ln w="19050">
            <a:noFill/>
          </a:ln>
        </p:spPr>
        <p:txBody>
          <a:bodyPr lIns="0" tIns="0" rIns="0" bIns="0">
            <a:normAutofit/>
          </a:bodyPr>
          <a:lstStyle>
            <a:lvl1pPr marL="0" indent="0" algn="ctr">
              <a:buNone/>
              <a:defRPr sz="600">
                <a:solidFill>
                  <a:schemeClr val="tx1"/>
                </a:solidFill>
              </a:defRPr>
            </a:lvl1pPr>
          </a:lstStyle>
          <a:p>
            <a:endParaRPr lang="en-US"/>
          </a:p>
        </p:txBody>
      </p:sp>
      <p:sp>
        <p:nvSpPr>
          <p:cNvPr id="28" name="Text Placeholder 11">
            <a:extLst>
              <a:ext uri="{FF2B5EF4-FFF2-40B4-BE49-F238E27FC236}">
                <a16:creationId xmlns:a16="http://schemas.microsoft.com/office/drawing/2014/main" id="{50D7755C-4D0B-D8A7-6235-8E606B39F3AB}"/>
              </a:ext>
            </a:extLst>
          </p:cNvPr>
          <p:cNvSpPr>
            <a:spLocks noGrp="1"/>
          </p:cNvSpPr>
          <p:nvPr>
            <p:ph type="body" sz="quarter" idx="28" hasCustomPrompt="1"/>
          </p:nvPr>
        </p:nvSpPr>
        <p:spPr>
          <a:xfrm>
            <a:off x="2862072" y="4342769"/>
            <a:ext cx="893064" cy="335470"/>
          </a:xfrm>
        </p:spPr>
        <p:txBody>
          <a:bodyPr lIns="91440" tIns="0">
            <a:noAutofit/>
          </a:bodyPr>
          <a:lstStyle>
            <a:lvl1pPr marL="0" indent="0">
              <a:buNone/>
              <a:defRPr sz="1400" b="0" i="0" cap="none" baseline="0">
                <a:solidFill>
                  <a:schemeClr val="tx1"/>
                </a:solidFill>
                <a:latin typeface="Corbel" panose="020B0503020204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Text</a:t>
            </a:r>
          </a:p>
        </p:txBody>
      </p:sp>
      <p:sp>
        <p:nvSpPr>
          <p:cNvPr id="17" name="Text Placeholder 11">
            <a:extLst>
              <a:ext uri="{FF2B5EF4-FFF2-40B4-BE49-F238E27FC236}">
                <a16:creationId xmlns:a16="http://schemas.microsoft.com/office/drawing/2014/main" id="{A540E06E-3F2B-A3DC-320A-8C968AC4350E}"/>
              </a:ext>
            </a:extLst>
          </p:cNvPr>
          <p:cNvSpPr>
            <a:spLocks noGrp="1"/>
          </p:cNvSpPr>
          <p:nvPr>
            <p:ph type="body" sz="quarter" idx="17" hasCustomPrompt="1"/>
          </p:nvPr>
        </p:nvSpPr>
        <p:spPr>
          <a:xfrm>
            <a:off x="5050536" y="2004809"/>
            <a:ext cx="1996440" cy="381190"/>
          </a:xfrm>
        </p:spPr>
        <p:txBody>
          <a:bodyPr lIns="91440" tIns="0">
            <a:noAutofit/>
          </a:bodyPr>
          <a:lstStyle>
            <a:lvl1pPr marL="0" indent="0">
              <a:buNone/>
              <a:defRPr sz="2200" b="1" cap="all" spc="100" baseline="0">
                <a:solidFill>
                  <a:schemeClr val="tx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Subtitle</a:t>
            </a:r>
          </a:p>
        </p:txBody>
      </p:sp>
      <p:sp>
        <p:nvSpPr>
          <p:cNvPr id="22" name="Text Placeholder 11">
            <a:extLst>
              <a:ext uri="{FF2B5EF4-FFF2-40B4-BE49-F238E27FC236}">
                <a16:creationId xmlns:a16="http://schemas.microsoft.com/office/drawing/2014/main" id="{51307C43-6072-93E9-BF1D-64D42AE2A524}"/>
              </a:ext>
            </a:extLst>
          </p:cNvPr>
          <p:cNvSpPr>
            <a:spLocks noGrp="1"/>
          </p:cNvSpPr>
          <p:nvPr>
            <p:ph type="body" sz="quarter" idx="22" hasCustomPrompt="1"/>
          </p:nvPr>
        </p:nvSpPr>
        <p:spPr>
          <a:xfrm>
            <a:off x="5050536" y="2839025"/>
            <a:ext cx="1996440" cy="778652"/>
          </a:xfrm>
        </p:spPr>
        <p:txBody>
          <a:bodyPr lIns="91440" tIns="0">
            <a:noAutofit/>
          </a:bodyPr>
          <a:lstStyle>
            <a:lvl1pPr marL="0" indent="0">
              <a:buNone/>
              <a:defRPr sz="1200" b="0" i="0" cap="none" baseline="0">
                <a:solidFill>
                  <a:schemeClr val="tx1"/>
                </a:solidFill>
                <a:latin typeface="Corbel" panose="020B0503020204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add text</a:t>
            </a:r>
          </a:p>
        </p:txBody>
      </p:sp>
      <p:sp>
        <p:nvSpPr>
          <p:cNvPr id="29" name="Text Placeholder 11">
            <a:extLst>
              <a:ext uri="{FF2B5EF4-FFF2-40B4-BE49-F238E27FC236}">
                <a16:creationId xmlns:a16="http://schemas.microsoft.com/office/drawing/2014/main" id="{7CBDAD5E-0048-0813-47FC-FFE93F191C5B}"/>
              </a:ext>
            </a:extLst>
          </p:cNvPr>
          <p:cNvSpPr>
            <a:spLocks noGrp="1"/>
          </p:cNvSpPr>
          <p:nvPr>
            <p:ph type="body" sz="quarter" idx="29" hasCustomPrompt="1"/>
          </p:nvPr>
        </p:nvSpPr>
        <p:spPr>
          <a:xfrm>
            <a:off x="5065776" y="3953751"/>
            <a:ext cx="893064" cy="335470"/>
          </a:xfrm>
        </p:spPr>
        <p:txBody>
          <a:bodyPr lIns="91440" tIns="0">
            <a:noAutofit/>
          </a:bodyPr>
          <a:lstStyle>
            <a:lvl1pPr marL="0" indent="0">
              <a:buNone/>
              <a:defRPr sz="2000" cap="all" baseline="0">
                <a:solidFill>
                  <a:schemeClr val="tx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xxxx</a:t>
            </a:r>
          </a:p>
        </p:txBody>
      </p:sp>
      <p:sp>
        <p:nvSpPr>
          <p:cNvPr id="55" name="Picture Placeholder 13">
            <a:extLst>
              <a:ext uri="{FF2B5EF4-FFF2-40B4-BE49-F238E27FC236}">
                <a16:creationId xmlns:a16="http://schemas.microsoft.com/office/drawing/2014/main" id="{F154717D-74D1-298B-EF00-6CCA65AA969B}"/>
              </a:ext>
            </a:extLst>
          </p:cNvPr>
          <p:cNvSpPr>
            <a:spLocks noGrp="1" noChangeAspect="1"/>
          </p:cNvSpPr>
          <p:nvPr>
            <p:ph type="pic" sz="quarter" idx="37"/>
          </p:nvPr>
        </p:nvSpPr>
        <p:spPr>
          <a:xfrm>
            <a:off x="6207252" y="3965185"/>
            <a:ext cx="457200" cy="457200"/>
          </a:xfrm>
          <a:prstGeom prst="ellipse">
            <a:avLst/>
          </a:prstGeom>
          <a:ln w="19050">
            <a:noFill/>
          </a:ln>
        </p:spPr>
        <p:txBody>
          <a:bodyPr lIns="0" tIns="0" rIns="0" bIns="0">
            <a:normAutofit/>
          </a:bodyPr>
          <a:lstStyle>
            <a:lvl1pPr marL="0" indent="0" algn="ctr">
              <a:buNone/>
              <a:defRPr sz="600">
                <a:solidFill>
                  <a:schemeClr val="tx1"/>
                </a:solidFill>
              </a:defRPr>
            </a:lvl1pPr>
          </a:lstStyle>
          <a:p>
            <a:endParaRPr lang="en-US"/>
          </a:p>
        </p:txBody>
      </p:sp>
      <p:sp>
        <p:nvSpPr>
          <p:cNvPr id="30" name="Text Placeholder 11">
            <a:extLst>
              <a:ext uri="{FF2B5EF4-FFF2-40B4-BE49-F238E27FC236}">
                <a16:creationId xmlns:a16="http://schemas.microsoft.com/office/drawing/2014/main" id="{3A23A057-C011-EB28-4869-A73F2E3B3394}"/>
              </a:ext>
            </a:extLst>
          </p:cNvPr>
          <p:cNvSpPr>
            <a:spLocks noGrp="1"/>
          </p:cNvSpPr>
          <p:nvPr>
            <p:ph type="body" sz="quarter" idx="30" hasCustomPrompt="1"/>
          </p:nvPr>
        </p:nvSpPr>
        <p:spPr>
          <a:xfrm>
            <a:off x="5065776" y="4342769"/>
            <a:ext cx="893064" cy="335470"/>
          </a:xfrm>
        </p:spPr>
        <p:txBody>
          <a:bodyPr lIns="91440" tIns="0">
            <a:noAutofit/>
          </a:bodyPr>
          <a:lstStyle>
            <a:lvl1pPr marL="0" indent="0">
              <a:buNone/>
              <a:defRPr sz="1400" b="0" i="0" cap="none" baseline="0">
                <a:solidFill>
                  <a:schemeClr val="tx1"/>
                </a:solidFill>
                <a:latin typeface="Corbel" panose="020B0503020204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Text</a:t>
            </a:r>
          </a:p>
        </p:txBody>
      </p:sp>
      <p:sp>
        <p:nvSpPr>
          <p:cNvPr id="18" name="Text Placeholder 11">
            <a:extLst>
              <a:ext uri="{FF2B5EF4-FFF2-40B4-BE49-F238E27FC236}">
                <a16:creationId xmlns:a16="http://schemas.microsoft.com/office/drawing/2014/main" id="{716EA8F4-B9C4-991F-0EBC-D79877AD4680}"/>
              </a:ext>
            </a:extLst>
          </p:cNvPr>
          <p:cNvSpPr>
            <a:spLocks noGrp="1"/>
          </p:cNvSpPr>
          <p:nvPr>
            <p:ph type="body" sz="quarter" idx="18" hasCustomPrompt="1"/>
          </p:nvPr>
        </p:nvSpPr>
        <p:spPr>
          <a:xfrm>
            <a:off x="7239000" y="2004809"/>
            <a:ext cx="1996440" cy="381190"/>
          </a:xfrm>
        </p:spPr>
        <p:txBody>
          <a:bodyPr lIns="91440" tIns="0">
            <a:noAutofit/>
          </a:bodyPr>
          <a:lstStyle>
            <a:lvl1pPr marL="0" indent="0">
              <a:buNone/>
              <a:defRPr sz="2200" b="1" cap="all" spc="100" baseline="0">
                <a:solidFill>
                  <a:schemeClr val="tx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Subtitle</a:t>
            </a:r>
          </a:p>
        </p:txBody>
      </p:sp>
      <p:sp>
        <p:nvSpPr>
          <p:cNvPr id="23" name="Text Placeholder 11">
            <a:extLst>
              <a:ext uri="{FF2B5EF4-FFF2-40B4-BE49-F238E27FC236}">
                <a16:creationId xmlns:a16="http://schemas.microsoft.com/office/drawing/2014/main" id="{5A57C80F-4C30-26E1-B38B-3D7238EC9A49}"/>
              </a:ext>
            </a:extLst>
          </p:cNvPr>
          <p:cNvSpPr>
            <a:spLocks noGrp="1"/>
          </p:cNvSpPr>
          <p:nvPr>
            <p:ph type="body" sz="quarter" idx="23" hasCustomPrompt="1"/>
          </p:nvPr>
        </p:nvSpPr>
        <p:spPr>
          <a:xfrm>
            <a:off x="7239000" y="2839025"/>
            <a:ext cx="1996440" cy="778652"/>
          </a:xfrm>
        </p:spPr>
        <p:txBody>
          <a:bodyPr lIns="91440" tIns="0">
            <a:noAutofit/>
          </a:bodyPr>
          <a:lstStyle>
            <a:lvl1pPr marL="0" indent="0">
              <a:buNone/>
              <a:defRPr sz="1200" b="0" i="0" cap="none" baseline="0">
                <a:solidFill>
                  <a:schemeClr val="tx1"/>
                </a:solidFill>
                <a:latin typeface="Corbel" panose="020B0503020204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add text</a:t>
            </a:r>
          </a:p>
        </p:txBody>
      </p:sp>
      <p:sp>
        <p:nvSpPr>
          <p:cNvPr id="31" name="Text Placeholder 11">
            <a:extLst>
              <a:ext uri="{FF2B5EF4-FFF2-40B4-BE49-F238E27FC236}">
                <a16:creationId xmlns:a16="http://schemas.microsoft.com/office/drawing/2014/main" id="{A44BB5F0-6856-4711-058C-73C1CBF4646B}"/>
              </a:ext>
            </a:extLst>
          </p:cNvPr>
          <p:cNvSpPr>
            <a:spLocks noGrp="1"/>
          </p:cNvSpPr>
          <p:nvPr>
            <p:ph type="body" sz="quarter" idx="31" hasCustomPrompt="1"/>
          </p:nvPr>
        </p:nvSpPr>
        <p:spPr>
          <a:xfrm>
            <a:off x="7257288" y="3953751"/>
            <a:ext cx="893064" cy="335470"/>
          </a:xfrm>
        </p:spPr>
        <p:txBody>
          <a:bodyPr lIns="91440" tIns="0">
            <a:noAutofit/>
          </a:bodyPr>
          <a:lstStyle>
            <a:lvl1pPr marL="0" indent="0">
              <a:buNone/>
              <a:defRPr sz="2000" cap="all" baseline="0">
                <a:solidFill>
                  <a:schemeClr val="tx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xxxx</a:t>
            </a:r>
          </a:p>
        </p:txBody>
      </p:sp>
      <p:sp>
        <p:nvSpPr>
          <p:cNvPr id="57" name="Picture Placeholder 13">
            <a:extLst>
              <a:ext uri="{FF2B5EF4-FFF2-40B4-BE49-F238E27FC236}">
                <a16:creationId xmlns:a16="http://schemas.microsoft.com/office/drawing/2014/main" id="{719C23E4-DE06-6FF4-1BC9-5305DE50D817}"/>
              </a:ext>
            </a:extLst>
          </p:cNvPr>
          <p:cNvSpPr>
            <a:spLocks noGrp="1" noChangeAspect="1"/>
          </p:cNvSpPr>
          <p:nvPr>
            <p:ph type="pic" sz="quarter" idx="38"/>
          </p:nvPr>
        </p:nvSpPr>
        <p:spPr>
          <a:xfrm>
            <a:off x="8412480" y="3965185"/>
            <a:ext cx="457200" cy="457200"/>
          </a:xfrm>
          <a:prstGeom prst="ellipse">
            <a:avLst/>
          </a:prstGeom>
          <a:ln w="19050">
            <a:noFill/>
          </a:ln>
        </p:spPr>
        <p:txBody>
          <a:bodyPr lIns="0" tIns="0" rIns="0" bIns="0">
            <a:normAutofit/>
          </a:bodyPr>
          <a:lstStyle>
            <a:lvl1pPr marL="0" indent="0" algn="ctr">
              <a:buNone/>
              <a:defRPr sz="600">
                <a:solidFill>
                  <a:schemeClr val="tx1"/>
                </a:solidFill>
              </a:defRPr>
            </a:lvl1pPr>
          </a:lstStyle>
          <a:p>
            <a:endParaRPr lang="en-US"/>
          </a:p>
        </p:txBody>
      </p:sp>
      <p:sp>
        <p:nvSpPr>
          <p:cNvPr id="32" name="Text Placeholder 11">
            <a:extLst>
              <a:ext uri="{FF2B5EF4-FFF2-40B4-BE49-F238E27FC236}">
                <a16:creationId xmlns:a16="http://schemas.microsoft.com/office/drawing/2014/main" id="{F5A3DA8B-D38B-3994-FE85-0A331FBADADA}"/>
              </a:ext>
            </a:extLst>
          </p:cNvPr>
          <p:cNvSpPr>
            <a:spLocks noGrp="1"/>
          </p:cNvSpPr>
          <p:nvPr>
            <p:ph type="body" sz="quarter" idx="32" hasCustomPrompt="1"/>
          </p:nvPr>
        </p:nvSpPr>
        <p:spPr>
          <a:xfrm>
            <a:off x="7257288" y="4342769"/>
            <a:ext cx="893064" cy="335470"/>
          </a:xfrm>
        </p:spPr>
        <p:txBody>
          <a:bodyPr lIns="91440" tIns="0">
            <a:noAutofit/>
          </a:bodyPr>
          <a:lstStyle>
            <a:lvl1pPr marL="0" indent="0">
              <a:buNone/>
              <a:defRPr sz="1400" b="0" i="0" cap="none" baseline="0">
                <a:solidFill>
                  <a:schemeClr val="tx1"/>
                </a:solidFill>
                <a:latin typeface="Corbel" panose="020B0503020204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Text</a:t>
            </a:r>
          </a:p>
        </p:txBody>
      </p:sp>
      <p:sp>
        <p:nvSpPr>
          <p:cNvPr id="19" name="Text Placeholder 11">
            <a:extLst>
              <a:ext uri="{FF2B5EF4-FFF2-40B4-BE49-F238E27FC236}">
                <a16:creationId xmlns:a16="http://schemas.microsoft.com/office/drawing/2014/main" id="{D3896BC4-3EFC-36C4-6071-4BF0E987F965}"/>
              </a:ext>
            </a:extLst>
          </p:cNvPr>
          <p:cNvSpPr>
            <a:spLocks noGrp="1"/>
          </p:cNvSpPr>
          <p:nvPr>
            <p:ph type="body" sz="quarter" idx="19" hasCustomPrompt="1"/>
          </p:nvPr>
        </p:nvSpPr>
        <p:spPr>
          <a:xfrm>
            <a:off x="9427464" y="2004809"/>
            <a:ext cx="1996440" cy="381190"/>
          </a:xfrm>
        </p:spPr>
        <p:txBody>
          <a:bodyPr lIns="91440" tIns="0">
            <a:noAutofit/>
          </a:bodyPr>
          <a:lstStyle>
            <a:lvl1pPr marL="0" indent="0">
              <a:buNone/>
              <a:defRPr sz="2200" b="1" cap="all" spc="100" baseline="0">
                <a:solidFill>
                  <a:schemeClr val="tx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Subtitle</a:t>
            </a:r>
          </a:p>
        </p:txBody>
      </p:sp>
      <p:sp>
        <p:nvSpPr>
          <p:cNvPr id="24" name="Text Placeholder 11">
            <a:extLst>
              <a:ext uri="{FF2B5EF4-FFF2-40B4-BE49-F238E27FC236}">
                <a16:creationId xmlns:a16="http://schemas.microsoft.com/office/drawing/2014/main" id="{4C2DA584-D9BC-7A01-6F48-363C7F6465E3}"/>
              </a:ext>
            </a:extLst>
          </p:cNvPr>
          <p:cNvSpPr>
            <a:spLocks noGrp="1"/>
          </p:cNvSpPr>
          <p:nvPr>
            <p:ph type="body" sz="quarter" idx="24" hasCustomPrompt="1"/>
          </p:nvPr>
        </p:nvSpPr>
        <p:spPr>
          <a:xfrm>
            <a:off x="9427464" y="2839025"/>
            <a:ext cx="1996440" cy="778652"/>
          </a:xfrm>
        </p:spPr>
        <p:txBody>
          <a:bodyPr lIns="91440" tIns="0">
            <a:noAutofit/>
          </a:bodyPr>
          <a:lstStyle>
            <a:lvl1pPr marL="0" indent="0">
              <a:buNone/>
              <a:defRPr sz="1200" b="0" i="0" cap="none" baseline="0">
                <a:solidFill>
                  <a:schemeClr val="tx1"/>
                </a:solidFill>
                <a:latin typeface="Corbel" panose="020B0503020204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add text</a:t>
            </a:r>
          </a:p>
        </p:txBody>
      </p:sp>
      <p:sp>
        <p:nvSpPr>
          <p:cNvPr id="33" name="Text Placeholder 11">
            <a:extLst>
              <a:ext uri="{FF2B5EF4-FFF2-40B4-BE49-F238E27FC236}">
                <a16:creationId xmlns:a16="http://schemas.microsoft.com/office/drawing/2014/main" id="{70C95BBB-511F-F8F5-EF37-C6109C4AF4E0}"/>
              </a:ext>
            </a:extLst>
          </p:cNvPr>
          <p:cNvSpPr>
            <a:spLocks noGrp="1"/>
          </p:cNvSpPr>
          <p:nvPr>
            <p:ph type="body" sz="quarter" idx="33" hasCustomPrompt="1"/>
          </p:nvPr>
        </p:nvSpPr>
        <p:spPr>
          <a:xfrm>
            <a:off x="9448800" y="3953751"/>
            <a:ext cx="893064" cy="335470"/>
          </a:xfrm>
        </p:spPr>
        <p:txBody>
          <a:bodyPr lIns="91440" tIns="0">
            <a:noAutofit/>
          </a:bodyPr>
          <a:lstStyle>
            <a:lvl1pPr marL="0" indent="0">
              <a:buNone/>
              <a:defRPr sz="2000" cap="all" baseline="0">
                <a:solidFill>
                  <a:schemeClr val="tx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xxxx</a:t>
            </a:r>
          </a:p>
        </p:txBody>
      </p:sp>
      <p:sp>
        <p:nvSpPr>
          <p:cNvPr id="59" name="Picture Placeholder 13">
            <a:extLst>
              <a:ext uri="{FF2B5EF4-FFF2-40B4-BE49-F238E27FC236}">
                <a16:creationId xmlns:a16="http://schemas.microsoft.com/office/drawing/2014/main" id="{B1C0F0FD-844D-CC54-986F-B8522F12B0A5}"/>
              </a:ext>
            </a:extLst>
          </p:cNvPr>
          <p:cNvSpPr>
            <a:spLocks noGrp="1" noChangeAspect="1"/>
          </p:cNvSpPr>
          <p:nvPr>
            <p:ph type="pic" sz="quarter" idx="39"/>
          </p:nvPr>
        </p:nvSpPr>
        <p:spPr>
          <a:xfrm>
            <a:off x="10599038" y="3961466"/>
            <a:ext cx="457200" cy="457200"/>
          </a:xfrm>
          <a:prstGeom prst="ellipse">
            <a:avLst/>
          </a:prstGeom>
          <a:ln w="19050">
            <a:noFill/>
          </a:ln>
        </p:spPr>
        <p:txBody>
          <a:bodyPr lIns="0" tIns="0" rIns="0" bIns="0">
            <a:normAutofit/>
          </a:bodyPr>
          <a:lstStyle>
            <a:lvl1pPr marL="0" indent="0" algn="ctr">
              <a:buNone/>
              <a:defRPr sz="600">
                <a:solidFill>
                  <a:schemeClr val="tx1"/>
                </a:solidFill>
              </a:defRPr>
            </a:lvl1pPr>
          </a:lstStyle>
          <a:p>
            <a:endParaRPr lang="en-US"/>
          </a:p>
        </p:txBody>
      </p:sp>
      <p:sp>
        <p:nvSpPr>
          <p:cNvPr id="34" name="Text Placeholder 11">
            <a:extLst>
              <a:ext uri="{FF2B5EF4-FFF2-40B4-BE49-F238E27FC236}">
                <a16:creationId xmlns:a16="http://schemas.microsoft.com/office/drawing/2014/main" id="{A00816D8-6779-7BDB-52AB-5BD0A2479E4C}"/>
              </a:ext>
            </a:extLst>
          </p:cNvPr>
          <p:cNvSpPr>
            <a:spLocks noGrp="1"/>
          </p:cNvSpPr>
          <p:nvPr>
            <p:ph type="body" sz="quarter" idx="34" hasCustomPrompt="1"/>
          </p:nvPr>
        </p:nvSpPr>
        <p:spPr>
          <a:xfrm>
            <a:off x="9448800" y="4342769"/>
            <a:ext cx="893064" cy="335470"/>
          </a:xfrm>
        </p:spPr>
        <p:txBody>
          <a:bodyPr lIns="91440" tIns="0">
            <a:noAutofit/>
          </a:bodyPr>
          <a:lstStyle>
            <a:lvl1pPr marL="0" indent="0">
              <a:buNone/>
              <a:defRPr sz="1400" b="0" i="0" cap="none" baseline="0">
                <a:solidFill>
                  <a:schemeClr val="tx1"/>
                </a:solidFill>
                <a:latin typeface="Corbel" panose="020B0503020204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Text</a:t>
            </a:r>
          </a:p>
        </p:txBody>
      </p:sp>
      <p:sp>
        <p:nvSpPr>
          <p:cNvPr id="5" name="Footer Placeholder 4">
            <a:extLst>
              <a:ext uri="{FF2B5EF4-FFF2-40B4-BE49-F238E27FC236}">
                <a16:creationId xmlns:a16="http://schemas.microsoft.com/office/drawing/2014/main" id="{F80A11DE-725C-8DE4-9A24-3718A3D143CD}"/>
              </a:ext>
            </a:extLst>
          </p:cNvPr>
          <p:cNvSpPr>
            <a:spLocks noGrp="1"/>
          </p:cNvSpPr>
          <p:nvPr>
            <p:ph type="ftr" sz="quarter" idx="11"/>
          </p:nvPr>
        </p:nvSpPr>
        <p:spPr>
          <a:xfrm>
            <a:off x="670560" y="6072886"/>
            <a:ext cx="4114800" cy="365125"/>
          </a:xfrm>
          <a:prstGeom prst="rect">
            <a:avLst/>
          </a:prstGeom>
        </p:spPr>
        <p:txBody>
          <a:bodyPr/>
          <a:lstStyle>
            <a:lvl1pPr algn="l">
              <a:defRPr sz="1000" cap="all"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EC6D8153-A9C6-7A32-CDB7-BF9D7CB1ACD3}"/>
              </a:ext>
            </a:extLst>
          </p:cNvPr>
          <p:cNvSpPr>
            <a:spLocks noGrp="1"/>
          </p:cNvSpPr>
          <p:nvPr>
            <p:ph type="sldNum" sz="quarter" idx="12"/>
          </p:nvPr>
        </p:nvSpPr>
        <p:spPr>
          <a:xfrm>
            <a:off x="8738616" y="6072886"/>
            <a:ext cx="2743200" cy="365125"/>
          </a:xfrm>
          <a:prstGeom prst="rect">
            <a:avLst/>
          </a:prstGeom>
        </p:spPr>
        <p:txBody>
          <a:bodyPr/>
          <a:lstStyle>
            <a:lvl1pPr>
              <a:defRPr sz="1000">
                <a:solidFill>
                  <a:schemeClr val="tx1"/>
                </a:solidFill>
              </a:defRPr>
            </a:lvl1pPr>
          </a:lstStyle>
          <a:p>
            <a:r>
              <a:rPr lang="en-US"/>
              <a:t>0</a:t>
            </a:r>
            <a:fld id="{E6B975A5-EA91-314B-AF62-F6E264554D2F}" type="slidenum">
              <a:rPr lang="en-US" smtClean="0"/>
              <a:pPr/>
              <a:t>‹#›</a:t>
            </a:fld>
            <a:endParaRPr lang="en-US"/>
          </a:p>
        </p:txBody>
      </p:sp>
    </p:spTree>
    <p:extLst>
      <p:ext uri="{BB962C8B-B14F-4D97-AF65-F5344CB8AC3E}">
        <p14:creationId xmlns:p14="http://schemas.microsoft.com/office/powerpoint/2010/main" val="3545847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F917C1-0D83-CC48-BA63-25EBB41304E8}"/>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BD163B-1EB9-684F-91EA-C5DF0EEDD44D}"/>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103D5A-9CCA-1949-A733-9043ABCDF8FE}"/>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122297-860A-9046-9D49-E20037AF007A}"/>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3872E9-9DD0-2C46-9F8B-C5107FCBFA31}"/>
              </a:ext>
            </a:extLst>
          </p:cNvPr>
          <p:cNvSpPr>
            <a:spLocks noGrp="1"/>
          </p:cNvSpPr>
          <p:nvPr>
            <p:ph type="dt" sz="half" idx="10"/>
          </p:nvPr>
        </p:nvSpPr>
        <p:spPr/>
        <p:txBody>
          <a:bodyPr/>
          <a:lstStyle/>
          <a:p>
            <a:fld id="{97E1AB4B-82AE-2B42-B39C-F691601773AC}" type="datetime1">
              <a:rPr lang="en-US" smtClean="0"/>
              <a:t>9/7/2025</a:t>
            </a:fld>
            <a:endParaRPr lang="en-US"/>
          </a:p>
        </p:txBody>
      </p:sp>
      <p:sp>
        <p:nvSpPr>
          <p:cNvPr id="8" name="Footer Placeholder 7">
            <a:extLst>
              <a:ext uri="{FF2B5EF4-FFF2-40B4-BE49-F238E27FC236}">
                <a16:creationId xmlns:a16="http://schemas.microsoft.com/office/drawing/2014/main" id="{01B5D626-DD58-3C4F-B9D2-A23F64FFD44D}"/>
              </a:ext>
            </a:extLst>
          </p:cNvPr>
          <p:cNvSpPr>
            <a:spLocks noGrp="1"/>
          </p:cNvSpPr>
          <p:nvPr>
            <p:ph type="ftr" sz="quarter" idx="11"/>
          </p:nvPr>
        </p:nvSpPr>
        <p:spPr>
          <a:xfrm>
            <a:off x="4038600" y="6356354"/>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A739EF9-0E9E-454F-B5CF-905AC097020A}"/>
              </a:ext>
            </a:extLst>
          </p:cNvPr>
          <p:cNvSpPr>
            <a:spLocks noGrp="1"/>
          </p:cNvSpPr>
          <p:nvPr>
            <p:ph type="sldNum" sz="quarter" idx="12"/>
          </p:nvPr>
        </p:nvSpPr>
        <p:spPr/>
        <p:txBody>
          <a:bodyPr/>
          <a:lstStyle/>
          <a:p>
            <a:fld id="{B1130B0B-E924-A042-8591-4989326795C9}" type="slidenum">
              <a:rPr lang="en-US" smtClean="0"/>
              <a:t>‹#›</a:t>
            </a:fld>
            <a:endParaRPr lang="en-US"/>
          </a:p>
        </p:txBody>
      </p:sp>
      <p:sp>
        <p:nvSpPr>
          <p:cNvPr id="10" name="Title 1">
            <a:extLst>
              <a:ext uri="{FF2B5EF4-FFF2-40B4-BE49-F238E27FC236}">
                <a16:creationId xmlns:a16="http://schemas.microsoft.com/office/drawing/2014/main" id="{708E6243-A5DE-3E4B-A50A-AA4E1FC73B68}"/>
              </a:ext>
            </a:extLst>
          </p:cNvPr>
          <p:cNvSpPr>
            <a:spLocks noGrp="1"/>
          </p:cNvSpPr>
          <p:nvPr>
            <p:ph type="title" hasCustomPrompt="1"/>
          </p:nvPr>
        </p:nvSpPr>
        <p:spPr>
          <a:xfrm>
            <a:off x="838200" y="579120"/>
            <a:ext cx="10515600" cy="1111568"/>
          </a:xfrm>
        </p:spPr>
        <p:txBody>
          <a:bodyPr/>
          <a:lstStyle>
            <a:lvl1pPr>
              <a:defRPr b="0"/>
            </a:lvl1pPr>
          </a:lstStyle>
          <a:p>
            <a:r>
              <a:rPr lang="en-US"/>
              <a:t>CLICK TO EDIT MASTER TITLE STYLE</a:t>
            </a:r>
          </a:p>
        </p:txBody>
      </p:sp>
    </p:spTree>
    <p:extLst>
      <p:ext uri="{BB962C8B-B14F-4D97-AF65-F5344CB8AC3E}">
        <p14:creationId xmlns:p14="http://schemas.microsoft.com/office/powerpoint/2010/main" val="2245132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27130141-3204-3268-9545-8E341021445D}"/>
              </a:ext>
            </a:extLst>
          </p:cNvPr>
          <p:cNvSpPr txBox="1">
            <a:spLocks/>
          </p:cNvSpPr>
          <p:nvPr userDrawn="1"/>
        </p:nvSpPr>
        <p:spPr>
          <a:xfrm>
            <a:off x="1955180" y="574834"/>
            <a:ext cx="8541834" cy="332399"/>
          </a:xfrm>
          <a:prstGeom prst="rect">
            <a:avLst/>
          </a:prstGeom>
        </p:spPr>
        <p:txBody>
          <a:bodyPr vert="horz" wrap="square" lIns="0" tIns="0" rIns="0" bIns="0" rtlCol="0" anchor="b">
            <a:spAutoFit/>
          </a:bodyPr>
          <a:lstStyle>
            <a:lvl1pPr algn="l" defTabSz="914400" rtl="0" eaLnBrk="1" latinLnBrk="0" hangingPunct="1">
              <a:lnSpc>
                <a:spcPct val="90000"/>
              </a:lnSpc>
              <a:spcBef>
                <a:spcPct val="0"/>
              </a:spcBef>
              <a:buNone/>
              <a:defRPr lang="en-US" sz="2400" b="1" kern="1200" dirty="0">
                <a:solidFill>
                  <a:schemeClr val="bg1"/>
                </a:solidFill>
                <a:latin typeface="Arial" panose="020B0604020202020204" pitchFamily="34" charset="0"/>
                <a:ea typeface="+mn-ea"/>
                <a:cs typeface="+mn-cs"/>
              </a:defRPr>
            </a:lvl1pPr>
          </a:lstStyle>
          <a:p>
            <a:pPr indent="-228600">
              <a:buClr>
                <a:srgbClr val="0070C0"/>
              </a:buClr>
              <a:buFont typeface="Arial" panose="020B0604020202020204" pitchFamily="34" charset="0"/>
              <a:buNone/>
            </a:pPr>
            <a:r>
              <a:rPr lang="en-US"/>
              <a:t>CLICK TO EDIT HEADLINE</a:t>
            </a:r>
          </a:p>
        </p:txBody>
      </p:sp>
      <p:sp>
        <p:nvSpPr>
          <p:cNvPr id="3" name="Slide Number Placeholder 5">
            <a:extLst>
              <a:ext uri="{FF2B5EF4-FFF2-40B4-BE49-F238E27FC236}">
                <a16:creationId xmlns:a16="http://schemas.microsoft.com/office/drawing/2014/main" id="{34F4239A-608D-D998-B6CE-45E151ADD12C}"/>
              </a:ext>
            </a:extLst>
          </p:cNvPr>
          <p:cNvSpPr>
            <a:spLocks noGrp="1"/>
          </p:cNvSpPr>
          <p:nvPr>
            <p:ph type="sldNum" sz="quarter" idx="4"/>
          </p:nvPr>
        </p:nvSpPr>
        <p:spPr>
          <a:xfrm>
            <a:off x="11673384" y="6447642"/>
            <a:ext cx="408835" cy="365125"/>
          </a:xfrm>
          <a:prstGeom prst="rect">
            <a:avLst/>
          </a:prstGeom>
        </p:spPr>
        <p:txBody>
          <a:bodyPr vert="horz" lIns="0" tIns="45720" rIns="91440" bIns="45720" rtlCol="0" anchor="ctr"/>
          <a:lstStyle>
            <a:lvl1pPr algn="r">
              <a:defRPr sz="1200" b="0">
                <a:solidFill>
                  <a:schemeClr val="bg1"/>
                </a:solidFill>
                <a:latin typeface="Arial" panose="020B0604020202020204" pitchFamily="34" charset="0"/>
                <a:cs typeface="Arial" panose="020B0604020202020204" pitchFamily="34" charset="0"/>
              </a:defRPr>
            </a:lvl1pPr>
          </a:lstStyle>
          <a:p>
            <a:fld id="{C2386979-62AF-554E-85EF-845783AD7AED}" type="slidenum">
              <a:rPr lang="en-US" smtClean="0"/>
              <a:pPr/>
              <a:t>‹#›</a:t>
            </a:fld>
            <a:endParaRPr lang="en-US"/>
          </a:p>
        </p:txBody>
      </p:sp>
      <p:sp>
        <p:nvSpPr>
          <p:cNvPr id="2" name="Text Placeholder 2">
            <a:extLst>
              <a:ext uri="{FF2B5EF4-FFF2-40B4-BE49-F238E27FC236}">
                <a16:creationId xmlns:a16="http://schemas.microsoft.com/office/drawing/2014/main" id="{E31A6F3C-921C-EDEE-4BFB-4DB42DE56A81}"/>
              </a:ext>
            </a:extLst>
          </p:cNvPr>
          <p:cNvSpPr>
            <a:spLocks noGrp="1"/>
          </p:cNvSpPr>
          <p:nvPr>
            <p:ph idx="1"/>
          </p:nvPr>
        </p:nvSpPr>
        <p:spPr>
          <a:xfrm>
            <a:off x="201691" y="1082790"/>
            <a:ext cx="11767479" cy="5047873"/>
          </a:xfrm>
          <a:prstGeom prst="rect">
            <a:avLst/>
          </a:prstGeom>
        </p:spPr>
        <p:txBody>
          <a:bodyPr lIns="0">
            <a:normAutofit/>
          </a:bodyPr>
          <a:lstStyle>
            <a:lvl1pPr marL="0" marR="0" indent="0" algn="l" defTabSz="914400" rtl="0" eaLnBrk="1" fontAlgn="auto" latinLnBrk="0" hangingPunct="1">
              <a:lnSpc>
                <a:spcPct val="100000"/>
              </a:lnSpc>
              <a:spcBef>
                <a:spcPts val="500"/>
              </a:spcBef>
              <a:spcAft>
                <a:spcPts val="300"/>
              </a:spcAft>
              <a:buClr>
                <a:srgbClr val="F9BE3C"/>
              </a:buClr>
              <a:buSzTx/>
              <a:buFont typeface="Wingdings" pitchFamily="2" charset="2"/>
              <a:buNone/>
              <a:tabLst/>
              <a:defRPr/>
            </a:lvl1pPr>
            <a:lvl2pPr marL="5029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lvl2pPr>
            <a:lvl3pPr marL="9601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lvl3pPr>
            <a:lvl4pPr marL="14173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lvl4pPr>
            <a:lvl5pPr marL="1874520" marR="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lvl5pPr>
          </a:lstStyle>
          <a:p>
            <a:pPr lvl="0">
              <a:lnSpc>
                <a:spcPct val="100000"/>
              </a:lnSpc>
              <a:spcAft>
                <a:spcPts val="300"/>
              </a:spcAft>
            </a:pPr>
            <a:r>
              <a:rPr lang="en-US"/>
              <a:t>Click to edit Master text styles</a:t>
            </a:r>
          </a:p>
          <a:p>
            <a:pPr marL="0" marR="0" lvl="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lang="en-US"/>
              <a:t>First level</a:t>
            </a:r>
          </a:p>
          <a:p>
            <a:pPr lvl="1">
              <a:lnSpc>
                <a:spcPct val="100000"/>
              </a:lnSpc>
              <a:spcAft>
                <a:spcPts val="300"/>
              </a:spcAft>
            </a:pPr>
            <a:r>
              <a:rPr lang="en-US"/>
              <a:t>Second level</a:t>
            </a:r>
          </a:p>
          <a:p>
            <a:pPr lvl="2">
              <a:lnSpc>
                <a:spcPct val="100000"/>
              </a:lnSpc>
              <a:spcAft>
                <a:spcPts val="300"/>
              </a:spcAft>
            </a:pPr>
            <a:r>
              <a:rPr lang="en-US"/>
              <a:t>Third level</a:t>
            </a:r>
          </a:p>
          <a:p>
            <a:pPr lvl="3">
              <a:lnSpc>
                <a:spcPct val="100000"/>
              </a:lnSpc>
              <a:spcAft>
                <a:spcPts val="300"/>
              </a:spcAft>
            </a:pPr>
            <a:r>
              <a:rPr lang="en-US"/>
              <a:t>Fourth level</a:t>
            </a:r>
          </a:p>
          <a:p>
            <a:pPr lvl="4">
              <a:lnSpc>
                <a:spcPct val="100000"/>
              </a:lnSpc>
              <a:spcAft>
                <a:spcPts val="300"/>
              </a:spcAft>
            </a:pPr>
            <a:r>
              <a:rPr lang="en-US"/>
              <a:t>Fifth level</a:t>
            </a:r>
          </a:p>
        </p:txBody>
      </p:sp>
      <p:sp>
        <p:nvSpPr>
          <p:cNvPr id="14" name="Content Placeholder 2">
            <a:extLst>
              <a:ext uri="{FF2B5EF4-FFF2-40B4-BE49-F238E27FC236}">
                <a16:creationId xmlns:a16="http://schemas.microsoft.com/office/drawing/2014/main" id="{AD45CFF2-9FBC-1C8E-695B-840C4B8AFADF}"/>
              </a:ext>
            </a:extLst>
          </p:cNvPr>
          <p:cNvSpPr>
            <a:spLocks noGrp="1"/>
          </p:cNvSpPr>
          <p:nvPr>
            <p:ph sz="quarter" idx="23" hasCustomPrompt="1"/>
          </p:nvPr>
        </p:nvSpPr>
        <p:spPr>
          <a:xfrm>
            <a:off x="201691" y="209005"/>
            <a:ext cx="9902170" cy="207522"/>
          </a:xfrm>
          <a:noFill/>
        </p:spPr>
        <p:txBody>
          <a:bodyPr lIns="0" bIns="0" anchor="ctr">
            <a:normAutofit/>
          </a:bodyPr>
          <a:lstStyle>
            <a:lvl1pPr>
              <a:defRPr lang="en-US" b="1">
                <a:solidFill>
                  <a:schemeClr val="accent3"/>
                </a:solidFill>
              </a:defRPr>
            </a:lvl1pPr>
          </a:lstStyle>
          <a:p>
            <a:pPr marL="0" lvl="0" indent="0">
              <a:buNone/>
            </a:pPr>
            <a:r>
              <a:rPr lang="en-US"/>
              <a:t>CLICK TO EDIT SECTION TITLE</a:t>
            </a:r>
          </a:p>
        </p:txBody>
      </p:sp>
      <p:sp>
        <p:nvSpPr>
          <p:cNvPr id="15" name="Title 24">
            <a:extLst>
              <a:ext uri="{FF2B5EF4-FFF2-40B4-BE49-F238E27FC236}">
                <a16:creationId xmlns:a16="http://schemas.microsoft.com/office/drawing/2014/main" id="{ACB6C8FC-1D3B-6B1A-3591-DF166A780F52}"/>
              </a:ext>
            </a:extLst>
          </p:cNvPr>
          <p:cNvSpPr>
            <a:spLocks noGrp="1"/>
          </p:cNvSpPr>
          <p:nvPr>
            <p:ph type="title"/>
          </p:nvPr>
        </p:nvSpPr>
        <p:spPr>
          <a:xfrm>
            <a:off x="201692" y="485344"/>
            <a:ext cx="9901532" cy="332399"/>
          </a:xfrm>
          <a:noFill/>
        </p:spPr>
        <p:txBody>
          <a:bodyPr vert="horz" wrap="square" lIns="0" tIns="0" rIns="0" bIns="0" rtlCol="0" anchor="b">
            <a:spAutoFit/>
          </a:bodyPr>
          <a:lstStyle>
            <a:lvl1pPr>
              <a:defRPr lang="en-US" sz="2400" b="1" dirty="0">
                <a:solidFill>
                  <a:srgbClr val="221F20"/>
                </a:solidFill>
                <a:cs typeface="+mn-cs"/>
              </a:defRPr>
            </a:lvl1pPr>
          </a:lstStyle>
          <a:p>
            <a:pPr marL="0" lvl="0" indent="-228600">
              <a:buClr>
                <a:srgbClr val="F9BE3C"/>
              </a:buClr>
              <a:buFont typeface="Wingdings" pitchFamily="2" charset="2"/>
            </a:pPr>
            <a:r>
              <a:rPr lang="en-US"/>
              <a:t>Click to edit Master title style</a:t>
            </a:r>
          </a:p>
        </p:txBody>
      </p:sp>
      <p:sp>
        <p:nvSpPr>
          <p:cNvPr id="4" name="Text Placeholder 8">
            <a:extLst>
              <a:ext uri="{FF2B5EF4-FFF2-40B4-BE49-F238E27FC236}">
                <a16:creationId xmlns:a16="http://schemas.microsoft.com/office/drawing/2014/main" id="{3FB08C9F-5A2E-C2AA-513A-293CFB4B6E6D}"/>
              </a:ext>
            </a:extLst>
          </p:cNvPr>
          <p:cNvSpPr>
            <a:spLocks noGrp="1"/>
          </p:cNvSpPr>
          <p:nvPr>
            <p:ph type="body" sz="quarter" idx="25" hasCustomPrompt="1"/>
          </p:nvPr>
        </p:nvSpPr>
        <p:spPr>
          <a:xfrm>
            <a:off x="5500688" y="30868"/>
            <a:ext cx="1190625" cy="203133"/>
          </a:xfrm>
          <a:noFill/>
        </p:spPr>
        <p:txBody>
          <a:bodyPr wrap="square" rIns="0" anchor="ctr">
            <a:spAutoFit/>
          </a:bodyPr>
          <a:lstStyle>
            <a:lvl1pPr marL="0" indent="0" algn="ctr">
              <a:buNone/>
              <a:defRPr lang="en-US" sz="800" b="1" i="0" dirty="0"/>
            </a:lvl1pPr>
          </a:lstStyle>
          <a:p>
            <a:pPr lvl="0" algn="ctr">
              <a:lnSpc>
                <a:spcPct val="90000"/>
              </a:lnSpc>
            </a:pPr>
            <a:r>
              <a:rPr lang="en-US"/>
              <a:t>Classification</a:t>
            </a:r>
          </a:p>
        </p:txBody>
      </p:sp>
      <p:sp>
        <p:nvSpPr>
          <p:cNvPr id="5" name="Text Placeholder 8">
            <a:extLst>
              <a:ext uri="{FF2B5EF4-FFF2-40B4-BE49-F238E27FC236}">
                <a16:creationId xmlns:a16="http://schemas.microsoft.com/office/drawing/2014/main" id="{88DB1EF7-16D3-26A4-739E-71A05773E5E9}"/>
              </a:ext>
            </a:extLst>
          </p:cNvPr>
          <p:cNvSpPr>
            <a:spLocks noGrp="1"/>
          </p:cNvSpPr>
          <p:nvPr>
            <p:ph type="body" sz="quarter" idx="26" hasCustomPrompt="1"/>
          </p:nvPr>
        </p:nvSpPr>
        <p:spPr>
          <a:xfrm>
            <a:off x="5500688" y="6602584"/>
            <a:ext cx="1190625" cy="203133"/>
          </a:xfrm>
          <a:noFill/>
        </p:spPr>
        <p:txBody>
          <a:bodyPr wrap="square" rIns="0" anchor="ctr">
            <a:spAutoFit/>
          </a:bodyPr>
          <a:lstStyle>
            <a:lvl1pPr marL="0" indent="0" algn="ctr">
              <a:buNone/>
              <a:defRPr lang="en-US" sz="800" b="1" i="0" dirty="0">
                <a:solidFill>
                  <a:schemeClr val="bg1"/>
                </a:solidFill>
              </a:defRPr>
            </a:lvl1pPr>
          </a:lstStyle>
          <a:p>
            <a:pPr lvl="0" algn="ctr">
              <a:lnSpc>
                <a:spcPct val="90000"/>
              </a:lnSpc>
            </a:pPr>
            <a:r>
              <a:rPr lang="en-US"/>
              <a:t>Classification</a:t>
            </a:r>
          </a:p>
        </p:txBody>
      </p:sp>
    </p:spTree>
    <p:extLst>
      <p:ext uri="{BB962C8B-B14F-4D97-AF65-F5344CB8AC3E}">
        <p14:creationId xmlns:p14="http://schemas.microsoft.com/office/powerpoint/2010/main" val="1793486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 TOC">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E292AC2-C019-D4BE-4B66-736EC3192692}"/>
              </a:ext>
            </a:extLst>
          </p:cNvPr>
          <p:cNvSpPr>
            <a:spLocks noGrp="1"/>
          </p:cNvSpPr>
          <p:nvPr>
            <p:ph type="ctrTitle" hasCustomPrompt="1"/>
          </p:nvPr>
        </p:nvSpPr>
        <p:spPr>
          <a:xfrm>
            <a:off x="5849522" y="1301715"/>
            <a:ext cx="5823861" cy="939490"/>
          </a:xfrm>
          <a:prstGeom prst="rect">
            <a:avLst/>
          </a:prstGeom>
        </p:spPr>
        <p:txBody>
          <a:bodyPr anchor="b">
            <a:noAutofit/>
          </a:bodyPr>
          <a:lstStyle>
            <a:lvl1pPr algn="l">
              <a:defRPr sz="4000" b="1">
                <a:solidFill>
                  <a:schemeClr val="accent3"/>
                </a:solidFill>
              </a:defRPr>
            </a:lvl1pPr>
          </a:lstStyle>
          <a:p>
            <a:r>
              <a:rPr lang="en-US"/>
              <a:t>Agenda / </a:t>
            </a:r>
            <a:r>
              <a:rPr lang="en-US" err="1"/>
              <a:t>ToC</a:t>
            </a:r>
            <a:endParaRPr lang="en-US"/>
          </a:p>
        </p:txBody>
      </p:sp>
      <p:sp>
        <p:nvSpPr>
          <p:cNvPr id="13" name="Text Placeholder 2">
            <a:extLst>
              <a:ext uri="{FF2B5EF4-FFF2-40B4-BE49-F238E27FC236}">
                <a16:creationId xmlns:a16="http://schemas.microsoft.com/office/drawing/2014/main" id="{BDFE6F6B-E048-2808-3944-661533297B7C}"/>
              </a:ext>
            </a:extLst>
          </p:cNvPr>
          <p:cNvSpPr>
            <a:spLocks noGrp="1"/>
          </p:cNvSpPr>
          <p:nvPr>
            <p:ph idx="1" hasCustomPrompt="1"/>
          </p:nvPr>
        </p:nvSpPr>
        <p:spPr>
          <a:xfrm>
            <a:off x="5849522" y="2387447"/>
            <a:ext cx="5823861" cy="3781124"/>
          </a:xfrm>
          <a:prstGeom prst="rect">
            <a:avLst/>
          </a:prstGeom>
        </p:spPr>
        <p:txBody>
          <a:bodyPr vert="horz" lIns="91440" tIns="45720" rIns="91440" bIns="45720" rtlCol="0">
            <a:normAutofit/>
          </a:bodyPr>
          <a:lstStyle>
            <a:lvl1pPr marL="0" indent="0">
              <a:buClr>
                <a:srgbClr val="0070C0"/>
              </a:buClr>
              <a:buNone/>
              <a:defRPr sz="1400" b="0">
                <a:solidFill>
                  <a:schemeClr val="tx1"/>
                </a:solidFill>
              </a:defRPr>
            </a:lvl1pPr>
            <a:lvl2pPr marL="457200" indent="0">
              <a:buClr>
                <a:srgbClr val="0070C0"/>
              </a:buClr>
              <a:buNone/>
              <a:defRPr sz="1600">
                <a:solidFill>
                  <a:schemeClr val="tx1"/>
                </a:solidFill>
              </a:defRPr>
            </a:lvl2pPr>
            <a:lvl3pPr marL="914400" indent="0">
              <a:buClr>
                <a:srgbClr val="0070C0"/>
              </a:buClr>
              <a:buNone/>
              <a:defRPr sz="1400">
                <a:solidFill>
                  <a:schemeClr val="tx1"/>
                </a:solidFill>
              </a:defRPr>
            </a:lvl3pPr>
            <a:lvl4pPr marL="1371600" indent="0">
              <a:buClr>
                <a:srgbClr val="0070C0"/>
              </a:buClr>
              <a:buNone/>
              <a:defRPr sz="1200">
                <a:solidFill>
                  <a:schemeClr val="tx1"/>
                </a:solidFill>
              </a:defRPr>
            </a:lvl4pPr>
            <a:lvl5pPr marL="1828800" indent="0">
              <a:buClr>
                <a:srgbClr val="0070C0"/>
              </a:buClr>
              <a:buNone/>
              <a:defRPr sz="1200">
                <a:solidFill>
                  <a:schemeClr val="tx1"/>
                </a:solidFill>
              </a:defRPr>
            </a:lvl5pPr>
          </a:lstStyle>
          <a:p>
            <a:pPr marL="0" lvl="0">
              <a:spcBef>
                <a:spcPct val="0"/>
              </a:spcBef>
              <a:buNone/>
            </a:pPr>
            <a:r>
              <a:rPr lang="en-US"/>
              <a:t>Click to edit section subheading style</a:t>
            </a:r>
          </a:p>
        </p:txBody>
      </p:sp>
      <p:sp>
        <p:nvSpPr>
          <p:cNvPr id="14" name="Slide Number Placeholder 5">
            <a:extLst>
              <a:ext uri="{FF2B5EF4-FFF2-40B4-BE49-F238E27FC236}">
                <a16:creationId xmlns:a16="http://schemas.microsoft.com/office/drawing/2014/main" id="{C043834C-7BCA-B311-184A-ED284619F915}"/>
              </a:ext>
            </a:extLst>
          </p:cNvPr>
          <p:cNvSpPr>
            <a:spLocks noGrp="1"/>
          </p:cNvSpPr>
          <p:nvPr>
            <p:ph type="sldNum" sz="quarter" idx="4"/>
          </p:nvPr>
        </p:nvSpPr>
        <p:spPr>
          <a:xfrm>
            <a:off x="11673384" y="6447642"/>
            <a:ext cx="408835" cy="365125"/>
          </a:xfrm>
          <a:prstGeom prst="rect">
            <a:avLst/>
          </a:prstGeom>
        </p:spPr>
        <p:txBody>
          <a:bodyPr vert="horz" lIns="0" tIns="45720" rIns="91440" bIns="45720" rtlCol="0" anchor="ctr"/>
          <a:lstStyle>
            <a:lvl1pPr algn="r">
              <a:defRPr sz="1200" b="0">
                <a:solidFill>
                  <a:schemeClr val="bg1"/>
                </a:solidFill>
                <a:latin typeface="Arial" panose="020B0604020202020204" pitchFamily="34" charset="0"/>
                <a:cs typeface="Arial" panose="020B0604020202020204" pitchFamily="34" charset="0"/>
              </a:defRPr>
            </a:lvl1pPr>
          </a:lstStyle>
          <a:p>
            <a:fld id="{C2386979-62AF-554E-85EF-845783AD7AED}" type="slidenum">
              <a:rPr lang="en-US" smtClean="0"/>
              <a:pPr/>
              <a:t>‹#›</a:t>
            </a:fld>
            <a:endParaRPr lang="en-US"/>
          </a:p>
        </p:txBody>
      </p:sp>
      <p:pic>
        <p:nvPicPr>
          <p:cNvPr id="17" name="Picture 16">
            <a:extLst>
              <a:ext uri="{FF2B5EF4-FFF2-40B4-BE49-F238E27FC236}">
                <a16:creationId xmlns:a16="http://schemas.microsoft.com/office/drawing/2014/main" id="{8E221257-6DAD-A068-742C-44CA0169F5F1}"/>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contrast="-10000"/>
                    </a14:imgEffect>
                  </a14:imgLayer>
                </a14:imgProps>
              </a:ext>
            </a:extLst>
          </a:blip>
          <a:srcRect l="35119" r="27896"/>
          <a:stretch>
            <a:fillRect/>
          </a:stretch>
        </p:blipFill>
        <p:spPr>
          <a:xfrm>
            <a:off x="2004" y="0"/>
            <a:ext cx="5410518" cy="6387613"/>
          </a:xfrm>
          <a:prstGeom prst="rect">
            <a:avLst/>
          </a:prstGeom>
        </p:spPr>
      </p:pic>
      <p:sp>
        <p:nvSpPr>
          <p:cNvPr id="2" name="Text Placeholder 8">
            <a:extLst>
              <a:ext uri="{FF2B5EF4-FFF2-40B4-BE49-F238E27FC236}">
                <a16:creationId xmlns:a16="http://schemas.microsoft.com/office/drawing/2014/main" id="{F553267C-51A1-6CF0-DE4F-E727145DDB2D}"/>
              </a:ext>
            </a:extLst>
          </p:cNvPr>
          <p:cNvSpPr>
            <a:spLocks noGrp="1"/>
          </p:cNvSpPr>
          <p:nvPr>
            <p:ph type="body" sz="quarter" idx="25" hasCustomPrompt="1"/>
          </p:nvPr>
        </p:nvSpPr>
        <p:spPr>
          <a:xfrm>
            <a:off x="5500688" y="30868"/>
            <a:ext cx="1190625" cy="203133"/>
          </a:xfrm>
          <a:noFill/>
        </p:spPr>
        <p:txBody>
          <a:bodyPr wrap="square" rIns="0" anchor="ctr">
            <a:spAutoFit/>
          </a:bodyPr>
          <a:lstStyle>
            <a:lvl1pPr marL="0" indent="0" algn="ctr">
              <a:buNone/>
              <a:defRPr lang="en-US" sz="800" b="1" i="0" dirty="0"/>
            </a:lvl1pPr>
          </a:lstStyle>
          <a:p>
            <a:pPr lvl="0" algn="ctr">
              <a:lnSpc>
                <a:spcPct val="90000"/>
              </a:lnSpc>
            </a:pPr>
            <a:r>
              <a:rPr lang="en-US"/>
              <a:t>Classification</a:t>
            </a:r>
          </a:p>
        </p:txBody>
      </p:sp>
      <p:sp>
        <p:nvSpPr>
          <p:cNvPr id="3" name="Text Placeholder 8">
            <a:extLst>
              <a:ext uri="{FF2B5EF4-FFF2-40B4-BE49-F238E27FC236}">
                <a16:creationId xmlns:a16="http://schemas.microsoft.com/office/drawing/2014/main" id="{71C42968-EAAD-FA71-D957-66319D499146}"/>
              </a:ext>
            </a:extLst>
          </p:cNvPr>
          <p:cNvSpPr>
            <a:spLocks noGrp="1"/>
          </p:cNvSpPr>
          <p:nvPr>
            <p:ph type="body" sz="quarter" idx="26" hasCustomPrompt="1"/>
          </p:nvPr>
        </p:nvSpPr>
        <p:spPr>
          <a:xfrm>
            <a:off x="5500688" y="6602584"/>
            <a:ext cx="1190625" cy="203133"/>
          </a:xfrm>
          <a:noFill/>
        </p:spPr>
        <p:txBody>
          <a:bodyPr wrap="square" rIns="0" anchor="ctr">
            <a:spAutoFit/>
          </a:bodyPr>
          <a:lstStyle>
            <a:lvl1pPr marL="0" indent="0" algn="ctr">
              <a:buNone/>
              <a:defRPr lang="en-US" sz="800" b="1" i="0" dirty="0">
                <a:solidFill>
                  <a:schemeClr val="bg1"/>
                </a:solidFill>
              </a:defRPr>
            </a:lvl1pPr>
          </a:lstStyle>
          <a:p>
            <a:pPr lvl="0" algn="ctr">
              <a:lnSpc>
                <a:spcPct val="90000"/>
              </a:lnSpc>
            </a:pPr>
            <a:r>
              <a:rPr lang="en-US"/>
              <a:t>Classification</a:t>
            </a:r>
          </a:p>
        </p:txBody>
      </p:sp>
    </p:spTree>
    <p:extLst>
      <p:ext uri="{BB962C8B-B14F-4D97-AF65-F5344CB8AC3E}">
        <p14:creationId xmlns:p14="http://schemas.microsoft.com/office/powerpoint/2010/main" val="1606715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46C1EB-2488-4CA1-B62F-F9CF904F6A78}"/>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Effect>
                      <a14:brightnessContrast bright="-10000" contrast="10000"/>
                    </a14:imgEffect>
                  </a14:imgLayer>
                </a14:imgProps>
              </a:ext>
            </a:extLst>
          </a:blip>
          <a:srcRect t="10609" b="10609"/>
          <a:stretch/>
        </p:blipFill>
        <p:spPr>
          <a:xfrm flipH="1">
            <a:off x="2005" y="0"/>
            <a:ext cx="12189995" cy="6402410"/>
          </a:xfrm>
          <a:prstGeom prst="rect">
            <a:avLst/>
          </a:prstGeom>
          <a:solidFill>
            <a:schemeClr val="bg1">
              <a:alpha val="20000"/>
            </a:schemeClr>
          </a:solidFill>
        </p:spPr>
      </p:pic>
      <p:sp>
        <p:nvSpPr>
          <p:cNvPr id="5" name="Rectangle 4">
            <a:extLst>
              <a:ext uri="{FF2B5EF4-FFF2-40B4-BE49-F238E27FC236}">
                <a16:creationId xmlns:a16="http://schemas.microsoft.com/office/drawing/2014/main" id="{ABF0A647-B2E9-2677-38DC-53A82FA4E8EC}"/>
              </a:ext>
            </a:extLst>
          </p:cNvPr>
          <p:cNvSpPr>
            <a:spLocks/>
          </p:cNvSpPr>
          <p:nvPr userDrawn="1"/>
        </p:nvSpPr>
        <p:spPr>
          <a:xfrm rot="16200000">
            <a:off x="3770450" y="-2019142"/>
            <a:ext cx="4651101" cy="12192000"/>
          </a:xfrm>
          <a:prstGeom prst="rect">
            <a:avLst/>
          </a:prstGeom>
          <a:gradFill flip="none" rotWithShape="1">
            <a:gsLst>
              <a:gs pos="0">
                <a:schemeClr val="tx1">
                  <a:alpha val="42000"/>
                </a:schemeClr>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0" i="0">
                <a:solidFill>
                  <a:srgbClr val="000000"/>
                </a:solidFill>
                <a:effectLst/>
                <a:latin typeface="Times"/>
              </a:rPr>
              <a:t> </a:t>
            </a:r>
            <a:endParaRPr lang="en-US"/>
          </a:p>
        </p:txBody>
      </p:sp>
      <p:sp>
        <p:nvSpPr>
          <p:cNvPr id="7" name="Rectangle 6">
            <a:extLst>
              <a:ext uri="{FF2B5EF4-FFF2-40B4-BE49-F238E27FC236}">
                <a16:creationId xmlns:a16="http://schemas.microsoft.com/office/drawing/2014/main" id="{35AB55C6-79FF-EDDE-0A66-D29C248FDE33}"/>
              </a:ext>
            </a:extLst>
          </p:cNvPr>
          <p:cNvSpPr/>
          <p:nvPr userDrawn="1"/>
        </p:nvSpPr>
        <p:spPr>
          <a:xfrm>
            <a:off x="0" y="6402410"/>
            <a:ext cx="12192000" cy="455590"/>
          </a:xfrm>
          <a:prstGeom prst="rect">
            <a:avLst/>
          </a:prstGeom>
          <a:solidFill>
            <a:srgbClr val="22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CED3927-5514-E6D4-1435-4342BC33CCDE}"/>
              </a:ext>
            </a:extLst>
          </p:cNvPr>
          <p:cNvSpPr txBox="1"/>
          <p:nvPr userDrawn="1"/>
        </p:nvSpPr>
        <p:spPr>
          <a:xfrm>
            <a:off x="207990" y="6522483"/>
            <a:ext cx="6705766" cy="215444"/>
          </a:xfrm>
          <a:prstGeom prst="rect">
            <a:avLst/>
          </a:prstGeom>
          <a:noFill/>
        </p:spPr>
        <p:txBody>
          <a:bodyPr wrap="square" lIns="0" rtlCol="0" anchor="ctr">
            <a:spAutoFit/>
          </a:bodyPr>
          <a:lstStyle/>
          <a:p>
            <a:r>
              <a:rPr lang="en-US" sz="800">
                <a:solidFill>
                  <a:schemeClr val="bg1"/>
                </a:solidFill>
                <a:latin typeface="Arial" panose="020B0604020202020204" pitchFamily="34" charset="0"/>
                <a:cs typeface="Arial" panose="020B0604020202020204" pitchFamily="34" charset="0"/>
              </a:rPr>
              <a:t>Copyright © 2025 U.S. ARMY</a:t>
            </a:r>
          </a:p>
        </p:txBody>
      </p:sp>
      <p:cxnSp>
        <p:nvCxnSpPr>
          <p:cNvPr id="11" name="Straight Connector 10">
            <a:extLst>
              <a:ext uri="{FF2B5EF4-FFF2-40B4-BE49-F238E27FC236}">
                <a16:creationId xmlns:a16="http://schemas.microsoft.com/office/drawing/2014/main" id="{B5FF0A90-37B2-28A5-8173-3ADC3457EF0F}"/>
              </a:ext>
            </a:extLst>
          </p:cNvPr>
          <p:cNvCxnSpPr>
            <a:cxnSpLocks/>
          </p:cNvCxnSpPr>
          <p:nvPr userDrawn="1"/>
        </p:nvCxnSpPr>
        <p:spPr>
          <a:xfrm>
            <a:off x="1003" y="6402409"/>
            <a:ext cx="12189994" cy="0"/>
          </a:xfrm>
          <a:prstGeom prst="line">
            <a:avLst/>
          </a:prstGeom>
          <a:ln w="25400">
            <a:solidFill>
              <a:srgbClr val="F9BE3C"/>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88F90BBD-D615-48E1-B415-812E3FDC8248}"/>
              </a:ext>
            </a:extLst>
          </p:cNvPr>
          <p:cNvSpPr>
            <a:spLocks noGrp="1"/>
          </p:cNvSpPr>
          <p:nvPr>
            <p:ph type="ctrTitle" hasCustomPrompt="1"/>
          </p:nvPr>
        </p:nvSpPr>
        <p:spPr>
          <a:xfrm>
            <a:off x="726968" y="3192565"/>
            <a:ext cx="8759953" cy="1421928"/>
          </a:xfrm>
          <a:prstGeom prst="rect">
            <a:avLst/>
          </a:prstGeom>
        </p:spPr>
        <p:txBody>
          <a:bodyPr anchor="b">
            <a:noAutofit/>
          </a:bodyPr>
          <a:lstStyle>
            <a:lvl1pPr algn="l">
              <a:defRPr sz="4800" b="1">
                <a:solidFill>
                  <a:schemeClr val="bg1"/>
                </a:solidFill>
              </a:defRPr>
            </a:lvl1pPr>
          </a:lstStyle>
          <a:p>
            <a:r>
              <a:rPr lang="en-US"/>
              <a:t>Click to Edit Section Heading</a:t>
            </a:r>
          </a:p>
        </p:txBody>
      </p:sp>
      <p:sp>
        <p:nvSpPr>
          <p:cNvPr id="13" name="Content Placeholder 9">
            <a:extLst>
              <a:ext uri="{FF2B5EF4-FFF2-40B4-BE49-F238E27FC236}">
                <a16:creationId xmlns:a16="http://schemas.microsoft.com/office/drawing/2014/main" id="{E16F1580-1A5C-C9B6-70DF-4A6F908797C0}"/>
              </a:ext>
            </a:extLst>
          </p:cNvPr>
          <p:cNvSpPr>
            <a:spLocks noGrp="1"/>
          </p:cNvSpPr>
          <p:nvPr>
            <p:ph sz="quarter" idx="13" hasCustomPrompt="1"/>
          </p:nvPr>
        </p:nvSpPr>
        <p:spPr>
          <a:xfrm>
            <a:off x="726968" y="4681142"/>
            <a:ext cx="8759953" cy="915022"/>
          </a:xfrm>
          <a:prstGeom prst="rect">
            <a:avLst/>
          </a:prstGeom>
        </p:spPr>
        <p:txBody>
          <a:bodyPr>
            <a:normAutofit/>
          </a:bodyPr>
          <a:lstStyle>
            <a:lvl1pPr>
              <a:defRPr lang="en-US" sz="1800" b="0" dirty="0">
                <a:solidFill>
                  <a:schemeClr val="accent3"/>
                </a:solidFill>
              </a:defRPr>
            </a:lvl1pPr>
          </a:lstStyle>
          <a:p>
            <a:pPr marL="0" lvl="0">
              <a:spcBef>
                <a:spcPct val="0"/>
              </a:spcBef>
              <a:buNone/>
            </a:pPr>
            <a:r>
              <a:rPr lang="en-US"/>
              <a:t>Click to edit section subheading style</a:t>
            </a:r>
          </a:p>
        </p:txBody>
      </p:sp>
      <p:pic>
        <p:nvPicPr>
          <p:cNvPr id="16" name="Picture 15">
            <a:extLst>
              <a:ext uri="{FF2B5EF4-FFF2-40B4-BE49-F238E27FC236}">
                <a16:creationId xmlns:a16="http://schemas.microsoft.com/office/drawing/2014/main" id="{08714F86-1E29-0504-0E4F-C3CA252BFE78}"/>
              </a:ext>
            </a:extLst>
          </p:cNvPr>
          <p:cNvPicPr>
            <a:picLocks noChangeAspect="1"/>
          </p:cNvPicPr>
          <p:nvPr userDrawn="1"/>
        </p:nvPicPr>
        <p:blipFill>
          <a:blip r:embed="rId4"/>
          <a:srcRect/>
          <a:stretch/>
        </p:blipFill>
        <p:spPr>
          <a:xfrm>
            <a:off x="10532749" y="209190"/>
            <a:ext cx="1436420" cy="477319"/>
          </a:xfrm>
          <a:prstGeom prst="rect">
            <a:avLst/>
          </a:prstGeom>
        </p:spPr>
      </p:pic>
      <p:sp>
        <p:nvSpPr>
          <p:cNvPr id="20" name="Slide Number Placeholder 5">
            <a:extLst>
              <a:ext uri="{FF2B5EF4-FFF2-40B4-BE49-F238E27FC236}">
                <a16:creationId xmlns:a16="http://schemas.microsoft.com/office/drawing/2014/main" id="{EFE32326-4125-5575-336C-DA02D6582016}"/>
              </a:ext>
            </a:extLst>
          </p:cNvPr>
          <p:cNvSpPr>
            <a:spLocks noGrp="1"/>
          </p:cNvSpPr>
          <p:nvPr>
            <p:ph type="sldNum" sz="quarter" idx="4"/>
          </p:nvPr>
        </p:nvSpPr>
        <p:spPr>
          <a:xfrm>
            <a:off x="11673384" y="6447642"/>
            <a:ext cx="408835" cy="365125"/>
          </a:xfrm>
          <a:prstGeom prst="rect">
            <a:avLst/>
          </a:prstGeom>
        </p:spPr>
        <p:txBody>
          <a:bodyPr vert="horz" lIns="0" tIns="45720" rIns="91440" bIns="45720" rtlCol="0" anchor="ctr"/>
          <a:lstStyle>
            <a:lvl1pPr algn="r">
              <a:defRPr sz="1200" b="0">
                <a:solidFill>
                  <a:schemeClr val="bg1"/>
                </a:solidFill>
                <a:latin typeface="Arial" panose="020B0604020202020204" pitchFamily="34" charset="0"/>
                <a:cs typeface="Arial" panose="020B0604020202020204" pitchFamily="34" charset="0"/>
              </a:defRPr>
            </a:lvl1pPr>
          </a:lstStyle>
          <a:p>
            <a:fld id="{C2386979-62AF-554E-85EF-845783AD7AED}" type="slidenum">
              <a:rPr lang="en-US" smtClean="0"/>
              <a:pPr/>
              <a:t>‹#›</a:t>
            </a:fld>
            <a:endParaRPr lang="en-US"/>
          </a:p>
        </p:txBody>
      </p:sp>
      <p:sp>
        <p:nvSpPr>
          <p:cNvPr id="21" name="TextBox 20">
            <a:extLst>
              <a:ext uri="{FF2B5EF4-FFF2-40B4-BE49-F238E27FC236}">
                <a16:creationId xmlns:a16="http://schemas.microsoft.com/office/drawing/2014/main" id="{C5CC865C-80E7-84D4-7BD6-6EFEFAA5799E}"/>
              </a:ext>
            </a:extLst>
          </p:cNvPr>
          <p:cNvSpPr txBox="1"/>
          <p:nvPr userDrawn="1"/>
        </p:nvSpPr>
        <p:spPr>
          <a:xfrm>
            <a:off x="9050257" y="6543299"/>
            <a:ext cx="2547492" cy="169277"/>
          </a:xfrm>
          <a:prstGeom prst="rect">
            <a:avLst/>
          </a:prstGeom>
          <a:noFill/>
          <a:effectLst/>
        </p:spPr>
        <p:txBody>
          <a:bodyPr wrap="none" tIns="0" bIns="0" rtlCol="0" anchor="ctr">
            <a:spAutoFit/>
          </a:bodyPr>
          <a:lstStyle/>
          <a:p>
            <a:pPr algn="ctr"/>
            <a:r>
              <a:rPr lang="en-US" sz="1100" b="1">
                <a:solidFill>
                  <a:srgbClr val="F9BE3C"/>
                </a:solidFill>
                <a:latin typeface="Arial" panose="020B0604020202020204" pitchFamily="34" charset="0"/>
                <a:cs typeface="Arial" panose="020B0604020202020204" pitchFamily="34" charset="0"/>
              </a:rPr>
              <a:t>IGNITE</a:t>
            </a:r>
            <a:r>
              <a:rPr lang="en-US" sz="1100" b="1">
                <a:solidFill>
                  <a:schemeClr val="bg1"/>
                </a:solidFill>
                <a:latin typeface="Arial" panose="020B0604020202020204" pitchFamily="34" charset="0"/>
                <a:cs typeface="Arial" panose="020B0604020202020204" pitchFamily="34" charset="0"/>
              </a:rPr>
              <a:t>. </a:t>
            </a:r>
            <a:r>
              <a:rPr lang="en-US" sz="1100" b="1">
                <a:solidFill>
                  <a:srgbClr val="F9BE3C"/>
                </a:solidFill>
                <a:latin typeface="Arial" panose="020B0604020202020204" pitchFamily="34" charset="0"/>
                <a:cs typeface="Arial" panose="020B0604020202020204" pitchFamily="34" charset="0"/>
              </a:rPr>
              <a:t>INNOVATE</a:t>
            </a:r>
            <a:r>
              <a:rPr lang="en-US" sz="1100" b="1">
                <a:solidFill>
                  <a:schemeClr val="bg1"/>
                </a:solidFill>
                <a:latin typeface="Arial" panose="020B0604020202020204" pitchFamily="34" charset="0"/>
                <a:cs typeface="Arial" panose="020B0604020202020204" pitchFamily="34" charset="0"/>
              </a:rPr>
              <a:t>. </a:t>
            </a:r>
            <a:r>
              <a:rPr lang="en-US" sz="1100" b="1">
                <a:solidFill>
                  <a:srgbClr val="F9BE3C"/>
                </a:solidFill>
                <a:latin typeface="Arial" panose="020B0604020202020204" pitchFamily="34" charset="0"/>
                <a:cs typeface="Arial" panose="020B0604020202020204" pitchFamily="34" charset="0"/>
              </a:rPr>
              <a:t>ACCELERATE</a:t>
            </a:r>
            <a:r>
              <a:rPr lang="en-US" sz="1100" b="1">
                <a:solidFill>
                  <a:schemeClr val="bg1"/>
                </a:solidFill>
                <a:latin typeface="Arial" panose="020B0604020202020204" pitchFamily="34" charset="0"/>
                <a:cs typeface="Arial" panose="020B0604020202020204" pitchFamily="34" charset="0"/>
              </a:rPr>
              <a:t>.</a:t>
            </a:r>
            <a:endParaRPr lang="en-US" sz="1100" b="1">
              <a:solidFill>
                <a:srgbClr val="F9BE3C"/>
              </a:solidFill>
              <a:latin typeface="Arial" panose="020B0604020202020204" pitchFamily="34" charset="0"/>
              <a:cs typeface="Arial" panose="020B0604020202020204" pitchFamily="34" charset="0"/>
            </a:endParaRPr>
          </a:p>
        </p:txBody>
      </p:sp>
      <p:sp>
        <p:nvSpPr>
          <p:cNvPr id="2" name="Text Placeholder 8">
            <a:extLst>
              <a:ext uri="{FF2B5EF4-FFF2-40B4-BE49-F238E27FC236}">
                <a16:creationId xmlns:a16="http://schemas.microsoft.com/office/drawing/2014/main" id="{40C54303-C9C3-E1CC-5351-B00A581B6512}"/>
              </a:ext>
            </a:extLst>
          </p:cNvPr>
          <p:cNvSpPr>
            <a:spLocks noGrp="1"/>
          </p:cNvSpPr>
          <p:nvPr>
            <p:ph type="body" sz="quarter" idx="25" hasCustomPrompt="1"/>
          </p:nvPr>
        </p:nvSpPr>
        <p:spPr>
          <a:xfrm>
            <a:off x="5500688" y="30868"/>
            <a:ext cx="1190625" cy="203133"/>
          </a:xfrm>
          <a:noFill/>
        </p:spPr>
        <p:txBody>
          <a:bodyPr wrap="square" rIns="0" anchor="ctr">
            <a:spAutoFit/>
          </a:bodyPr>
          <a:lstStyle>
            <a:lvl1pPr algn="ctr">
              <a:defRPr lang="en-US" sz="800" b="1" i="0" dirty="0">
                <a:solidFill>
                  <a:schemeClr val="bg1"/>
                </a:solidFill>
              </a:defRPr>
            </a:lvl1pPr>
          </a:lstStyle>
          <a:p>
            <a:pPr lvl="0" algn="ctr">
              <a:lnSpc>
                <a:spcPct val="90000"/>
              </a:lnSpc>
            </a:pPr>
            <a:r>
              <a:rPr lang="en-US"/>
              <a:t>Classification</a:t>
            </a:r>
          </a:p>
        </p:txBody>
      </p:sp>
      <p:sp>
        <p:nvSpPr>
          <p:cNvPr id="4" name="Text Placeholder 8">
            <a:extLst>
              <a:ext uri="{FF2B5EF4-FFF2-40B4-BE49-F238E27FC236}">
                <a16:creationId xmlns:a16="http://schemas.microsoft.com/office/drawing/2014/main" id="{57396B79-70B7-52AC-D70B-F25D7DBC0C83}"/>
              </a:ext>
            </a:extLst>
          </p:cNvPr>
          <p:cNvSpPr>
            <a:spLocks noGrp="1"/>
          </p:cNvSpPr>
          <p:nvPr>
            <p:ph type="body" sz="quarter" idx="26" hasCustomPrompt="1"/>
          </p:nvPr>
        </p:nvSpPr>
        <p:spPr>
          <a:xfrm>
            <a:off x="5500688" y="6602584"/>
            <a:ext cx="1190625" cy="203133"/>
          </a:xfrm>
          <a:noFill/>
        </p:spPr>
        <p:txBody>
          <a:bodyPr wrap="square" rIns="0" anchor="ctr">
            <a:spAutoFit/>
          </a:bodyPr>
          <a:lstStyle>
            <a:lvl1pPr marL="0" indent="0" algn="ctr">
              <a:buNone/>
              <a:defRPr lang="en-US" sz="800" b="1" i="0" dirty="0">
                <a:solidFill>
                  <a:schemeClr val="bg1"/>
                </a:solidFill>
              </a:defRPr>
            </a:lvl1pPr>
          </a:lstStyle>
          <a:p>
            <a:pPr lvl="0" algn="ctr">
              <a:lnSpc>
                <a:spcPct val="90000"/>
              </a:lnSpc>
            </a:pPr>
            <a:r>
              <a:rPr lang="en-US"/>
              <a:t>Classification</a:t>
            </a:r>
          </a:p>
        </p:txBody>
      </p:sp>
    </p:spTree>
    <p:extLst>
      <p:ext uri="{BB962C8B-B14F-4D97-AF65-F5344CB8AC3E}">
        <p14:creationId xmlns:p14="http://schemas.microsoft.com/office/powerpoint/2010/main" val="253080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57A365F-CBFD-037B-03BF-C74B27A561D8}"/>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Effect>
                      <a14:brightnessContrast bright="10000" contrast="10000"/>
                    </a14:imgEffect>
                  </a14:imgLayer>
                </a14:imgProps>
              </a:ext>
            </a:extLst>
          </a:blip>
          <a:srcRect l="1549" r="1549"/>
          <a:stretch/>
        </p:blipFill>
        <p:spPr>
          <a:xfrm flipH="1">
            <a:off x="2004" y="-3599"/>
            <a:ext cx="12189995" cy="6861599"/>
          </a:xfrm>
          <a:prstGeom prst="rect">
            <a:avLst/>
          </a:prstGeom>
          <a:solidFill>
            <a:schemeClr val="bg1">
              <a:alpha val="20000"/>
            </a:schemeClr>
          </a:solidFill>
        </p:spPr>
      </p:pic>
      <p:sp>
        <p:nvSpPr>
          <p:cNvPr id="3" name="Rectangle 2">
            <a:extLst>
              <a:ext uri="{FF2B5EF4-FFF2-40B4-BE49-F238E27FC236}">
                <a16:creationId xmlns:a16="http://schemas.microsoft.com/office/drawing/2014/main" id="{FAF584B4-F0D4-04DC-FE1D-D59D8DB2FF34}"/>
              </a:ext>
            </a:extLst>
          </p:cNvPr>
          <p:cNvSpPr>
            <a:spLocks/>
          </p:cNvSpPr>
          <p:nvPr userDrawn="1"/>
        </p:nvSpPr>
        <p:spPr>
          <a:xfrm>
            <a:off x="-1" y="3598"/>
            <a:ext cx="8759953" cy="6854402"/>
          </a:xfrm>
          <a:prstGeom prst="rect">
            <a:avLst/>
          </a:prstGeom>
          <a:gradFill flip="none" rotWithShape="1">
            <a:gsLst>
              <a:gs pos="0">
                <a:schemeClr val="tx1">
                  <a:alpha val="42000"/>
                </a:schemeClr>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0" i="0">
                <a:solidFill>
                  <a:srgbClr val="000000"/>
                </a:solidFill>
                <a:effectLst/>
                <a:latin typeface="Times"/>
              </a:rPr>
              <a:t> </a:t>
            </a:r>
            <a:endParaRPr lang="en-US"/>
          </a:p>
        </p:txBody>
      </p:sp>
      <p:sp>
        <p:nvSpPr>
          <p:cNvPr id="17" name="Rectangle 16">
            <a:extLst>
              <a:ext uri="{FF2B5EF4-FFF2-40B4-BE49-F238E27FC236}">
                <a16:creationId xmlns:a16="http://schemas.microsoft.com/office/drawing/2014/main" id="{FCF57C15-E9C5-F408-DD0B-CD053DD458C3}"/>
              </a:ext>
            </a:extLst>
          </p:cNvPr>
          <p:cNvSpPr/>
          <p:nvPr userDrawn="1"/>
        </p:nvSpPr>
        <p:spPr>
          <a:xfrm>
            <a:off x="0" y="6402410"/>
            <a:ext cx="12192000" cy="455590"/>
          </a:xfrm>
          <a:prstGeom prst="rect">
            <a:avLst/>
          </a:prstGeom>
          <a:solidFill>
            <a:srgbClr val="22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06C0D1F-49B0-10B8-1534-2A1289C62087}"/>
              </a:ext>
            </a:extLst>
          </p:cNvPr>
          <p:cNvSpPr txBox="1"/>
          <p:nvPr userDrawn="1"/>
        </p:nvSpPr>
        <p:spPr>
          <a:xfrm>
            <a:off x="207990" y="6522483"/>
            <a:ext cx="6705766" cy="215444"/>
          </a:xfrm>
          <a:prstGeom prst="rect">
            <a:avLst/>
          </a:prstGeom>
          <a:noFill/>
        </p:spPr>
        <p:txBody>
          <a:bodyPr wrap="square" lIns="0" rtlCol="0" anchor="ctr">
            <a:spAutoFit/>
          </a:bodyPr>
          <a:lstStyle/>
          <a:p>
            <a:r>
              <a:rPr lang="en-US" sz="800">
                <a:solidFill>
                  <a:schemeClr val="bg1"/>
                </a:solidFill>
                <a:latin typeface="Arial" panose="020B0604020202020204" pitchFamily="34" charset="0"/>
                <a:cs typeface="Arial" panose="020B0604020202020204" pitchFamily="34" charset="0"/>
              </a:rPr>
              <a:t>Copyright © 2025 U.S. ARMY</a:t>
            </a:r>
          </a:p>
        </p:txBody>
      </p:sp>
      <p:cxnSp>
        <p:nvCxnSpPr>
          <p:cNvPr id="19" name="Straight Connector 18">
            <a:extLst>
              <a:ext uri="{FF2B5EF4-FFF2-40B4-BE49-F238E27FC236}">
                <a16:creationId xmlns:a16="http://schemas.microsoft.com/office/drawing/2014/main" id="{752D7060-27EF-E73C-3EF3-156566225285}"/>
              </a:ext>
            </a:extLst>
          </p:cNvPr>
          <p:cNvCxnSpPr>
            <a:cxnSpLocks/>
          </p:cNvCxnSpPr>
          <p:nvPr userDrawn="1"/>
        </p:nvCxnSpPr>
        <p:spPr>
          <a:xfrm>
            <a:off x="1003" y="6402409"/>
            <a:ext cx="12189994" cy="0"/>
          </a:xfrm>
          <a:prstGeom prst="line">
            <a:avLst/>
          </a:prstGeom>
          <a:ln w="25400">
            <a:solidFill>
              <a:srgbClr val="F9BE3C"/>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FA277867-BD2A-850B-7095-F4511B609D50}"/>
              </a:ext>
            </a:extLst>
          </p:cNvPr>
          <p:cNvSpPr>
            <a:spLocks noGrp="1"/>
          </p:cNvSpPr>
          <p:nvPr>
            <p:ph type="ctrTitle" hasCustomPrompt="1"/>
          </p:nvPr>
        </p:nvSpPr>
        <p:spPr>
          <a:xfrm>
            <a:off x="726968" y="3192565"/>
            <a:ext cx="8759953" cy="1421928"/>
          </a:xfrm>
          <a:prstGeom prst="rect">
            <a:avLst/>
          </a:prstGeom>
        </p:spPr>
        <p:txBody>
          <a:bodyPr anchor="b">
            <a:noAutofit/>
          </a:bodyPr>
          <a:lstStyle>
            <a:lvl1pPr algn="l">
              <a:defRPr sz="4800" b="1">
                <a:solidFill>
                  <a:schemeClr val="bg1"/>
                </a:solidFill>
              </a:defRPr>
            </a:lvl1pPr>
          </a:lstStyle>
          <a:p>
            <a:r>
              <a:rPr lang="en-US"/>
              <a:t>Click to Edit Section Heading</a:t>
            </a:r>
          </a:p>
        </p:txBody>
      </p:sp>
      <p:sp>
        <p:nvSpPr>
          <p:cNvPr id="15" name="Content Placeholder 9">
            <a:extLst>
              <a:ext uri="{FF2B5EF4-FFF2-40B4-BE49-F238E27FC236}">
                <a16:creationId xmlns:a16="http://schemas.microsoft.com/office/drawing/2014/main" id="{B5C5C18F-48A1-2BDD-3B2B-73373C890F8A}"/>
              </a:ext>
            </a:extLst>
          </p:cNvPr>
          <p:cNvSpPr>
            <a:spLocks noGrp="1"/>
          </p:cNvSpPr>
          <p:nvPr>
            <p:ph sz="quarter" idx="13" hasCustomPrompt="1"/>
          </p:nvPr>
        </p:nvSpPr>
        <p:spPr>
          <a:xfrm>
            <a:off x="726968" y="4681142"/>
            <a:ext cx="8759953" cy="915022"/>
          </a:xfrm>
          <a:prstGeom prst="rect">
            <a:avLst/>
          </a:prstGeom>
        </p:spPr>
        <p:txBody>
          <a:bodyPr>
            <a:normAutofit/>
          </a:bodyPr>
          <a:lstStyle>
            <a:lvl1pPr>
              <a:defRPr lang="en-US" sz="1800" b="0" dirty="0">
                <a:solidFill>
                  <a:schemeClr val="accent3"/>
                </a:solidFill>
              </a:defRPr>
            </a:lvl1pPr>
          </a:lstStyle>
          <a:p>
            <a:pPr marL="0" lvl="0">
              <a:spcBef>
                <a:spcPct val="0"/>
              </a:spcBef>
              <a:buNone/>
            </a:pPr>
            <a:r>
              <a:rPr lang="en-US"/>
              <a:t>Click to edit section subheading style</a:t>
            </a:r>
          </a:p>
        </p:txBody>
      </p:sp>
      <p:pic>
        <p:nvPicPr>
          <p:cNvPr id="2" name="Picture 1">
            <a:extLst>
              <a:ext uri="{FF2B5EF4-FFF2-40B4-BE49-F238E27FC236}">
                <a16:creationId xmlns:a16="http://schemas.microsoft.com/office/drawing/2014/main" id="{D78CABC9-689E-F6DD-93D1-4257F86FFACC}"/>
              </a:ext>
            </a:extLst>
          </p:cNvPr>
          <p:cNvPicPr>
            <a:picLocks noChangeAspect="1"/>
          </p:cNvPicPr>
          <p:nvPr userDrawn="1"/>
        </p:nvPicPr>
        <p:blipFill>
          <a:blip r:embed="rId4"/>
          <a:srcRect/>
          <a:stretch/>
        </p:blipFill>
        <p:spPr>
          <a:xfrm>
            <a:off x="10532749" y="209190"/>
            <a:ext cx="1436420" cy="477319"/>
          </a:xfrm>
          <a:prstGeom prst="rect">
            <a:avLst/>
          </a:prstGeom>
        </p:spPr>
      </p:pic>
      <p:sp>
        <p:nvSpPr>
          <p:cNvPr id="6" name="Slide Number Placeholder 5">
            <a:extLst>
              <a:ext uri="{FF2B5EF4-FFF2-40B4-BE49-F238E27FC236}">
                <a16:creationId xmlns:a16="http://schemas.microsoft.com/office/drawing/2014/main" id="{42F49121-FC76-38B6-9CD0-68CF6CDA4280}"/>
              </a:ext>
            </a:extLst>
          </p:cNvPr>
          <p:cNvSpPr>
            <a:spLocks noGrp="1"/>
          </p:cNvSpPr>
          <p:nvPr>
            <p:ph type="sldNum" sz="quarter" idx="4"/>
          </p:nvPr>
        </p:nvSpPr>
        <p:spPr>
          <a:xfrm>
            <a:off x="11673384" y="6447642"/>
            <a:ext cx="408835" cy="365125"/>
          </a:xfrm>
          <a:prstGeom prst="rect">
            <a:avLst/>
          </a:prstGeom>
        </p:spPr>
        <p:txBody>
          <a:bodyPr vert="horz" lIns="0" tIns="45720" rIns="91440" bIns="45720" rtlCol="0" anchor="ctr"/>
          <a:lstStyle>
            <a:lvl1pPr algn="r">
              <a:defRPr sz="1200" b="0">
                <a:solidFill>
                  <a:schemeClr val="bg1"/>
                </a:solidFill>
                <a:latin typeface="Arial" panose="020B0604020202020204" pitchFamily="34" charset="0"/>
                <a:cs typeface="Arial" panose="020B0604020202020204" pitchFamily="34" charset="0"/>
              </a:defRPr>
            </a:lvl1pPr>
          </a:lstStyle>
          <a:p>
            <a:fld id="{C2386979-62AF-554E-85EF-845783AD7AED}" type="slidenum">
              <a:rPr lang="en-US" smtClean="0"/>
              <a:pPr/>
              <a:t>‹#›</a:t>
            </a:fld>
            <a:endParaRPr lang="en-US"/>
          </a:p>
        </p:txBody>
      </p:sp>
      <p:sp>
        <p:nvSpPr>
          <p:cNvPr id="9" name="TextBox 8">
            <a:extLst>
              <a:ext uri="{FF2B5EF4-FFF2-40B4-BE49-F238E27FC236}">
                <a16:creationId xmlns:a16="http://schemas.microsoft.com/office/drawing/2014/main" id="{A95E3606-2BD9-7C9E-2DE3-7BADFFCB6521}"/>
              </a:ext>
            </a:extLst>
          </p:cNvPr>
          <p:cNvSpPr txBox="1"/>
          <p:nvPr userDrawn="1"/>
        </p:nvSpPr>
        <p:spPr>
          <a:xfrm>
            <a:off x="9050257" y="6543299"/>
            <a:ext cx="2547492" cy="169277"/>
          </a:xfrm>
          <a:prstGeom prst="rect">
            <a:avLst/>
          </a:prstGeom>
          <a:noFill/>
          <a:effectLst/>
        </p:spPr>
        <p:txBody>
          <a:bodyPr wrap="none" tIns="0" bIns="0" rtlCol="0" anchor="ctr">
            <a:spAutoFit/>
          </a:bodyPr>
          <a:lstStyle/>
          <a:p>
            <a:pPr algn="ctr"/>
            <a:r>
              <a:rPr lang="en-US" sz="1100" b="1">
                <a:solidFill>
                  <a:srgbClr val="F9BE3C"/>
                </a:solidFill>
                <a:latin typeface="Arial" panose="020B0604020202020204" pitchFamily="34" charset="0"/>
                <a:cs typeface="Arial" panose="020B0604020202020204" pitchFamily="34" charset="0"/>
              </a:rPr>
              <a:t>IGNITE</a:t>
            </a:r>
            <a:r>
              <a:rPr lang="en-US" sz="1100" b="1">
                <a:solidFill>
                  <a:schemeClr val="bg1"/>
                </a:solidFill>
                <a:latin typeface="Arial" panose="020B0604020202020204" pitchFamily="34" charset="0"/>
                <a:cs typeface="Arial" panose="020B0604020202020204" pitchFamily="34" charset="0"/>
              </a:rPr>
              <a:t>. </a:t>
            </a:r>
            <a:r>
              <a:rPr lang="en-US" sz="1100" b="1">
                <a:solidFill>
                  <a:srgbClr val="F9BE3C"/>
                </a:solidFill>
                <a:latin typeface="Arial" panose="020B0604020202020204" pitchFamily="34" charset="0"/>
                <a:cs typeface="Arial" panose="020B0604020202020204" pitchFamily="34" charset="0"/>
              </a:rPr>
              <a:t>INNOVATE</a:t>
            </a:r>
            <a:r>
              <a:rPr lang="en-US" sz="1100" b="1">
                <a:solidFill>
                  <a:schemeClr val="bg1"/>
                </a:solidFill>
                <a:latin typeface="Arial" panose="020B0604020202020204" pitchFamily="34" charset="0"/>
                <a:cs typeface="Arial" panose="020B0604020202020204" pitchFamily="34" charset="0"/>
              </a:rPr>
              <a:t>. </a:t>
            </a:r>
            <a:r>
              <a:rPr lang="en-US" sz="1100" b="1">
                <a:solidFill>
                  <a:srgbClr val="F9BE3C"/>
                </a:solidFill>
                <a:latin typeface="Arial" panose="020B0604020202020204" pitchFamily="34" charset="0"/>
                <a:cs typeface="Arial" panose="020B0604020202020204" pitchFamily="34" charset="0"/>
              </a:rPr>
              <a:t>ACCELERATE</a:t>
            </a:r>
            <a:r>
              <a:rPr lang="en-US" sz="1100" b="1">
                <a:solidFill>
                  <a:schemeClr val="bg1"/>
                </a:solidFill>
                <a:latin typeface="Arial" panose="020B0604020202020204" pitchFamily="34" charset="0"/>
                <a:cs typeface="Arial" panose="020B0604020202020204" pitchFamily="34" charset="0"/>
              </a:rPr>
              <a:t>.</a:t>
            </a:r>
            <a:endParaRPr lang="en-US" sz="1100" b="1">
              <a:solidFill>
                <a:srgbClr val="F9BE3C"/>
              </a:solidFill>
              <a:latin typeface="Arial" panose="020B0604020202020204" pitchFamily="34" charset="0"/>
              <a:cs typeface="Arial" panose="020B0604020202020204" pitchFamily="34" charset="0"/>
            </a:endParaRPr>
          </a:p>
        </p:txBody>
      </p:sp>
      <p:sp>
        <p:nvSpPr>
          <p:cNvPr id="4" name="Text Placeholder 8">
            <a:extLst>
              <a:ext uri="{FF2B5EF4-FFF2-40B4-BE49-F238E27FC236}">
                <a16:creationId xmlns:a16="http://schemas.microsoft.com/office/drawing/2014/main" id="{14C0F943-C0C3-50D3-0874-11B493E15CF9}"/>
              </a:ext>
            </a:extLst>
          </p:cNvPr>
          <p:cNvSpPr>
            <a:spLocks noGrp="1"/>
          </p:cNvSpPr>
          <p:nvPr>
            <p:ph type="body" sz="quarter" idx="25" hasCustomPrompt="1"/>
          </p:nvPr>
        </p:nvSpPr>
        <p:spPr>
          <a:xfrm>
            <a:off x="5500688" y="30868"/>
            <a:ext cx="1190625" cy="203133"/>
          </a:xfrm>
          <a:noFill/>
        </p:spPr>
        <p:txBody>
          <a:bodyPr wrap="square" rIns="0" anchor="ctr">
            <a:spAutoFit/>
          </a:bodyPr>
          <a:lstStyle>
            <a:lvl1pPr marL="0" indent="0" algn="ctr">
              <a:buNone/>
              <a:defRPr lang="en-US" sz="800" b="1" i="0" dirty="0">
                <a:solidFill>
                  <a:schemeClr val="bg1"/>
                </a:solidFill>
              </a:defRPr>
            </a:lvl1pPr>
          </a:lstStyle>
          <a:p>
            <a:pPr lvl="0" algn="ctr">
              <a:lnSpc>
                <a:spcPct val="90000"/>
              </a:lnSpc>
            </a:pPr>
            <a:r>
              <a:rPr lang="en-US"/>
              <a:t>Classification</a:t>
            </a:r>
          </a:p>
        </p:txBody>
      </p:sp>
      <p:sp>
        <p:nvSpPr>
          <p:cNvPr id="5" name="Text Placeholder 8">
            <a:extLst>
              <a:ext uri="{FF2B5EF4-FFF2-40B4-BE49-F238E27FC236}">
                <a16:creationId xmlns:a16="http://schemas.microsoft.com/office/drawing/2014/main" id="{FA765B79-F809-5C61-6081-2961AF660F14}"/>
              </a:ext>
            </a:extLst>
          </p:cNvPr>
          <p:cNvSpPr>
            <a:spLocks noGrp="1"/>
          </p:cNvSpPr>
          <p:nvPr>
            <p:ph type="body" sz="quarter" idx="26" hasCustomPrompt="1"/>
          </p:nvPr>
        </p:nvSpPr>
        <p:spPr>
          <a:xfrm>
            <a:off x="5500688" y="6602584"/>
            <a:ext cx="1190625" cy="203133"/>
          </a:xfrm>
          <a:noFill/>
        </p:spPr>
        <p:txBody>
          <a:bodyPr wrap="square" rIns="0" anchor="ctr">
            <a:spAutoFit/>
          </a:bodyPr>
          <a:lstStyle>
            <a:lvl1pPr marL="0" indent="0" algn="ctr">
              <a:buNone/>
              <a:defRPr lang="en-US" sz="800" b="1" i="0" dirty="0">
                <a:solidFill>
                  <a:schemeClr val="bg1"/>
                </a:solidFill>
              </a:defRPr>
            </a:lvl1pPr>
          </a:lstStyle>
          <a:p>
            <a:pPr lvl="0" algn="ctr">
              <a:lnSpc>
                <a:spcPct val="90000"/>
              </a:lnSpc>
            </a:pPr>
            <a:r>
              <a:rPr lang="en-US"/>
              <a:t>Classification</a:t>
            </a:r>
          </a:p>
        </p:txBody>
      </p:sp>
    </p:spTree>
    <p:extLst>
      <p:ext uri="{BB962C8B-B14F-4D97-AF65-F5344CB8AC3E}">
        <p14:creationId xmlns:p14="http://schemas.microsoft.com/office/powerpoint/2010/main" val="328806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F584B4-F0D4-04DC-FE1D-D59D8DB2FF34}"/>
              </a:ext>
            </a:extLst>
          </p:cNvPr>
          <p:cNvSpPr>
            <a:spLocks/>
          </p:cNvSpPr>
          <p:nvPr userDrawn="1"/>
        </p:nvSpPr>
        <p:spPr>
          <a:xfrm>
            <a:off x="-1" y="3598"/>
            <a:ext cx="12189995" cy="6854402"/>
          </a:xfrm>
          <a:prstGeom prst="rect">
            <a:avLst/>
          </a:prstGeom>
          <a:gradFill flip="none" rotWithShape="1">
            <a:gsLst>
              <a:gs pos="0">
                <a:schemeClr val="tx1">
                  <a:alpha val="42000"/>
                </a:schemeClr>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0" i="0">
                <a:solidFill>
                  <a:srgbClr val="000000"/>
                </a:solidFill>
                <a:effectLst/>
                <a:latin typeface="Times"/>
              </a:rPr>
              <a:t> </a:t>
            </a:r>
            <a:endParaRPr lang="en-US"/>
          </a:p>
        </p:txBody>
      </p:sp>
      <p:pic>
        <p:nvPicPr>
          <p:cNvPr id="14" name="Picture 13">
            <a:extLst>
              <a:ext uri="{FF2B5EF4-FFF2-40B4-BE49-F238E27FC236}">
                <a16:creationId xmlns:a16="http://schemas.microsoft.com/office/drawing/2014/main" id="{257A365F-CBFD-037B-03BF-C74B27A561D8}"/>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Effect>
                      <a14:brightnessContrast bright="-10000" contrast="10000"/>
                    </a14:imgEffect>
                  </a14:imgLayer>
                </a14:imgProps>
              </a:ext>
            </a:extLst>
          </a:blip>
          <a:srcRect t="7783" b="7783"/>
          <a:stretch/>
        </p:blipFill>
        <p:spPr>
          <a:xfrm flipH="1">
            <a:off x="2004" y="-3599"/>
            <a:ext cx="12189995" cy="6861599"/>
          </a:xfrm>
          <a:prstGeom prst="rect">
            <a:avLst/>
          </a:prstGeom>
          <a:solidFill>
            <a:schemeClr val="bg1">
              <a:alpha val="20000"/>
            </a:schemeClr>
          </a:solidFill>
        </p:spPr>
      </p:pic>
      <p:sp>
        <p:nvSpPr>
          <p:cNvPr id="17" name="Rectangle 16">
            <a:extLst>
              <a:ext uri="{FF2B5EF4-FFF2-40B4-BE49-F238E27FC236}">
                <a16:creationId xmlns:a16="http://schemas.microsoft.com/office/drawing/2014/main" id="{FCF57C15-E9C5-F408-DD0B-CD053DD458C3}"/>
              </a:ext>
            </a:extLst>
          </p:cNvPr>
          <p:cNvSpPr/>
          <p:nvPr userDrawn="1"/>
        </p:nvSpPr>
        <p:spPr>
          <a:xfrm>
            <a:off x="0" y="6402410"/>
            <a:ext cx="12192000" cy="455590"/>
          </a:xfrm>
          <a:prstGeom prst="rect">
            <a:avLst/>
          </a:prstGeom>
          <a:solidFill>
            <a:srgbClr val="22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06C0D1F-49B0-10B8-1534-2A1289C62087}"/>
              </a:ext>
            </a:extLst>
          </p:cNvPr>
          <p:cNvSpPr txBox="1"/>
          <p:nvPr userDrawn="1"/>
        </p:nvSpPr>
        <p:spPr>
          <a:xfrm>
            <a:off x="207990" y="6522483"/>
            <a:ext cx="6705766" cy="215444"/>
          </a:xfrm>
          <a:prstGeom prst="rect">
            <a:avLst/>
          </a:prstGeom>
          <a:noFill/>
        </p:spPr>
        <p:txBody>
          <a:bodyPr wrap="square" lIns="0" rtlCol="0" anchor="ctr">
            <a:spAutoFit/>
          </a:bodyPr>
          <a:lstStyle/>
          <a:p>
            <a:r>
              <a:rPr lang="en-US" sz="800">
                <a:solidFill>
                  <a:schemeClr val="bg1"/>
                </a:solidFill>
                <a:latin typeface="Arial" panose="020B0604020202020204" pitchFamily="34" charset="0"/>
                <a:cs typeface="Arial" panose="020B0604020202020204" pitchFamily="34" charset="0"/>
              </a:rPr>
              <a:t>Copyright © 2025 U.S. ARMY</a:t>
            </a:r>
          </a:p>
        </p:txBody>
      </p:sp>
      <p:cxnSp>
        <p:nvCxnSpPr>
          <p:cNvPr id="19" name="Straight Connector 18">
            <a:extLst>
              <a:ext uri="{FF2B5EF4-FFF2-40B4-BE49-F238E27FC236}">
                <a16:creationId xmlns:a16="http://schemas.microsoft.com/office/drawing/2014/main" id="{752D7060-27EF-E73C-3EF3-156566225285}"/>
              </a:ext>
            </a:extLst>
          </p:cNvPr>
          <p:cNvCxnSpPr>
            <a:cxnSpLocks/>
          </p:cNvCxnSpPr>
          <p:nvPr userDrawn="1"/>
        </p:nvCxnSpPr>
        <p:spPr>
          <a:xfrm>
            <a:off x="1003" y="6402409"/>
            <a:ext cx="12189994" cy="0"/>
          </a:xfrm>
          <a:prstGeom prst="line">
            <a:avLst/>
          </a:prstGeom>
          <a:ln w="25400">
            <a:solidFill>
              <a:srgbClr val="F9BE3C"/>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D78CABC9-689E-F6DD-93D1-4257F86FFACC}"/>
              </a:ext>
            </a:extLst>
          </p:cNvPr>
          <p:cNvPicPr>
            <a:picLocks noChangeAspect="1"/>
          </p:cNvPicPr>
          <p:nvPr userDrawn="1"/>
        </p:nvPicPr>
        <p:blipFill>
          <a:blip r:embed="rId4"/>
          <a:srcRect/>
          <a:stretch/>
        </p:blipFill>
        <p:spPr>
          <a:xfrm>
            <a:off x="10532749" y="209190"/>
            <a:ext cx="1436420" cy="477319"/>
          </a:xfrm>
          <a:prstGeom prst="rect">
            <a:avLst/>
          </a:prstGeom>
        </p:spPr>
      </p:pic>
      <p:sp>
        <p:nvSpPr>
          <p:cNvPr id="9" name="Slide Number Placeholder 5">
            <a:extLst>
              <a:ext uri="{FF2B5EF4-FFF2-40B4-BE49-F238E27FC236}">
                <a16:creationId xmlns:a16="http://schemas.microsoft.com/office/drawing/2014/main" id="{36AAD3AB-F188-3E73-CC88-5B96C7E4F427}"/>
              </a:ext>
            </a:extLst>
          </p:cNvPr>
          <p:cNvSpPr>
            <a:spLocks noGrp="1"/>
          </p:cNvSpPr>
          <p:nvPr>
            <p:ph type="sldNum" sz="quarter" idx="4"/>
          </p:nvPr>
        </p:nvSpPr>
        <p:spPr>
          <a:xfrm>
            <a:off x="11673384" y="6447642"/>
            <a:ext cx="408835" cy="365125"/>
          </a:xfrm>
          <a:prstGeom prst="rect">
            <a:avLst/>
          </a:prstGeom>
        </p:spPr>
        <p:txBody>
          <a:bodyPr vert="horz" lIns="0" tIns="45720" rIns="91440" bIns="45720" rtlCol="0" anchor="ctr"/>
          <a:lstStyle>
            <a:lvl1pPr algn="r">
              <a:defRPr sz="1200" b="0">
                <a:solidFill>
                  <a:schemeClr val="bg1"/>
                </a:solidFill>
                <a:latin typeface="Arial" panose="020B0604020202020204" pitchFamily="34" charset="0"/>
                <a:cs typeface="Arial" panose="020B0604020202020204" pitchFamily="34" charset="0"/>
              </a:defRPr>
            </a:lvl1pPr>
          </a:lstStyle>
          <a:p>
            <a:fld id="{C2386979-62AF-554E-85EF-845783AD7AED}" type="slidenum">
              <a:rPr lang="en-US" smtClean="0"/>
              <a:pPr/>
              <a:t>‹#›</a:t>
            </a:fld>
            <a:endParaRPr lang="en-US"/>
          </a:p>
        </p:txBody>
      </p:sp>
      <p:sp>
        <p:nvSpPr>
          <p:cNvPr id="10" name="TextBox 9">
            <a:extLst>
              <a:ext uri="{FF2B5EF4-FFF2-40B4-BE49-F238E27FC236}">
                <a16:creationId xmlns:a16="http://schemas.microsoft.com/office/drawing/2014/main" id="{BD3407DC-9AC6-8C23-DE46-896FD2B9AE0A}"/>
              </a:ext>
            </a:extLst>
          </p:cNvPr>
          <p:cNvSpPr txBox="1"/>
          <p:nvPr userDrawn="1"/>
        </p:nvSpPr>
        <p:spPr>
          <a:xfrm>
            <a:off x="9050257" y="6543299"/>
            <a:ext cx="2547492" cy="169277"/>
          </a:xfrm>
          <a:prstGeom prst="rect">
            <a:avLst/>
          </a:prstGeom>
          <a:noFill/>
          <a:effectLst/>
        </p:spPr>
        <p:txBody>
          <a:bodyPr wrap="none" tIns="0" bIns="0" rtlCol="0" anchor="ctr">
            <a:spAutoFit/>
          </a:bodyPr>
          <a:lstStyle/>
          <a:p>
            <a:pPr algn="ctr"/>
            <a:r>
              <a:rPr lang="en-US" sz="1100" b="1">
                <a:solidFill>
                  <a:srgbClr val="F9BE3C"/>
                </a:solidFill>
                <a:latin typeface="Arial" panose="020B0604020202020204" pitchFamily="34" charset="0"/>
                <a:cs typeface="Arial" panose="020B0604020202020204" pitchFamily="34" charset="0"/>
              </a:rPr>
              <a:t>IGNITE</a:t>
            </a:r>
            <a:r>
              <a:rPr lang="en-US" sz="1100" b="1">
                <a:solidFill>
                  <a:schemeClr val="bg1"/>
                </a:solidFill>
                <a:latin typeface="Arial" panose="020B0604020202020204" pitchFamily="34" charset="0"/>
                <a:cs typeface="Arial" panose="020B0604020202020204" pitchFamily="34" charset="0"/>
              </a:rPr>
              <a:t>. </a:t>
            </a:r>
            <a:r>
              <a:rPr lang="en-US" sz="1100" b="1">
                <a:solidFill>
                  <a:srgbClr val="F9BE3C"/>
                </a:solidFill>
                <a:latin typeface="Arial" panose="020B0604020202020204" pitchFamily="34" charset="0"/>
                <a:cs typeface="Arial" panose="020B0604020202020204" pitchFamily="34" charset="0"/>
              </a:rPr>
              <a:t>INNOVATE</a:t>
            </a:r>
            <a:r>
              <a:rPr lang="en-US" sz="1100" b="1">
                <a:solidFill>
                  <a:schemeClr val="bg1"/>
                </a:solidFill>
                <a:latin typeface="Arial" panose="020B0604020202020204" pitchFamily="34" charset="0"/>
                <a:cs typeface="Arial" panose="020B0604020202020204" pitchFamily="34" charset="0"/>
              </a:rPr>
              <a:t>. </a:t>
            </a:r>
            <a:r>
              <a:rPr lang="en-US" sz="1100" b="1">
                <a:solidFill>
                  <a:srgbClr val="F9BE3C"/>
                </a:solidFill>
                <a:latin typeface="Arial" panose="020B0604020202020204" pitchFamily="34" charset="0"/>
                <a:cs typeface="Arial" panose="020B0604020202020204" pitchFamily="34" charset="0"/>
              </a:rPr>
              <a:t>ACCELERATE</a:t>
            </a:r>
            <a:r>
              <a:rPr lang="en-US" sz="1100" b="1">
                <a:solidFill>
                  <a:schemeClr val="bg1"/>
                </a:solidFill>
                <a:latin typeface="Arial" panose="020B0604020202020204" pitchFamily="34" charset="0"/>
                <a:cs typeface="Arial" panose="020B0604020202020204" pitchFamily="34" charset="0"/>
              </a:rPr>
              <a:t>.</a:t>
            </a:r>
            <a:endParaRPr lang="en-US" sz="1100" b="1">
              <a:solidFill>
                <a:srgbClr val="F9BE3C"/>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449A63BF-DD66-91CD-EC46-D360E5421B89}"/>
              </a:ext>
            </a:extLst>
          </p:cNvPr>
          <p:cNvSpPr>
            <a:spLocks noGrp="1"/>
          </p:cNvSpPr>
          <p:nvPr>
            <p:ph type="ctrTitle" hasCustomPrompt="1"/>
          </p:nvPr>
        </p:nvSpPr>
        <p:spPr>
          <a:xfrm>
            <a:off x="726968" y="3192565"/>
            <a:ext cx="8759953" cy="1421928"/>
          </a:xfrm>
          <a:prstGeom prst="rect">
            <a:avLst/>
          </a:prstGeom>
        </p:spPr>
        <p:txBody>
          <a:bodyPr anchor="b">
            <a:noAutofit/>
          </a:bodyPr>
          <a:lstStyle>
            <a:lvl1pPr algn="l">
              <a:defRPr sz="4800" b="1">
                <a:solidFill>
                  <a:schemeClr val="bg1"/>
                </a:solidFill>
              </a:defRPr>
            </a:lvl1pPr>
          </a:lstStyle>
          <a:p>
            <a:r>
              <a:rPr lang="en-US"/>
              <a:t>Click to Edit Section Heading</a:t>
            </a:r>
          </a:p>
        </p:txBody>
      </p:sp>
      <p:sp>
        <p:nvSpPr>
          <p:cNvPr id="12" name="Content Placeholder 9">
            <a:extLst>
              <a:ext uri="{FF2B5EF4-FFF2-40B4-BE49-F238E27FC236}">
                <a16:creationId xmlns:a16="http://schemas.microsoft.com/office/drawing/2014/main" id="{0719EEE1-2F08-A301-AFBF-78D3C838D7B5}"/>
              </a:ext>
            </a:extLst>
          </p:cNvPr>
          <p:cNvSpPr>
            <a:spLocks noGrp="1"/>
          </p:cNvSpPr>
          <p:nvPr>
            <p:ph sz="quarter" idx="13" hasCustomPrompt="1"/>
          </p:nvPr>
        </p:nvSpPr>
        <p:spPr>
          <a:xfrm>
            <a:off x="726968" y="4681142"/>
            <a:ext cx="8759953" cy="915022"/>
          </a:xfrm>
          <a:prstGeom prst="rect">
            <a:avLst/>
          </a:prstGeom>
        </p:spPr>
        <p:txBody>
          <a:bodyPr>
            <a:normAutofit/>
          </a:bodyPr>
          <a:lstStyle>
            <a:lvl1pPr>
              <a:defRPr lang="en-US" sz="1800" b="0" dirty="0">
                <a:solidFill>
                  <a:srgbClr val="F9BE3C"/>
                </a:solidFill>
              </a:defRPr>
            </a:lvl1pPr>
          </a:lstStyle>
          <a:p>
            <a:pPr marL="0" lvl="0">
              <a:spcBef>
                <a:spcPct val="0"/>
              </a:spcBef>
              <a:buNone/>
            </a:pPr>
            <a:r>
              <a:rPr lang="en-US"/>
              <a:t>Click to edit section subheading style</a:t>
            </a:r>
          </a:p>
        </p:txBody>
      </p:sp>
      <p:sp>
        <p:nvSpPr>
          <p:cNvPr id="4" name="Text Placeholder 8">
            <a:extLst>
              <a:ext uri="{FF2B5EF4-FFF2-40B4-BE49-F238E27FC236}">
                <a16:creationId xmlns:a16="http://schemas.microsoft.com/office/drawing/2014/main" id="{8AF6B9D4-EB97-6A9F-7737-82ED9D5DD4B3}"/>
              </a:ext>
            </a:extLst>
          </p:cNvPr>
          <p:cNvSpPr>
            <a:spLocks noGrp="1"/>
          </p:cNvSpPr>
          <p:nvPr>
            <p:ph type="body" sz="quarter" idx="25" hasCustomPrompt="1"/>
          </p:nvPr>
        </p:nvSpPr>
        <p:spPr>
          <a:xfrm>
            <a:off x="5500688" y="30868"/>
            <a:ext cx="1190625" cy="203133"/>
          </a:xfrm>
          <a:noFill/>
        </p:spPr>
        <p:txBody>
          <a:bodyPr wrap="square" rIns="0" anchor="ctr">
            <a:spAutoFit/>
          </a:bodyPr>
          <a:lstStyle>
            <a:lvl1pPr marL="0" indent="0" algn="ctr">
              <a:buNone/>
              <a:defRPr lang="en-US" sz="800" b="1" i="0" dirty="0">
                <a:solidFill>
                  <a:schemeClr val="bg1"/>
                </a:solidFill>
              </a:defRPr>
            </a:lvl1pPr>
          </a:lstStyle>
          <a:p>
            <a:pPr lvl="0" algn="ctr">
              <a:lnSpc>
                <a:spcPct val="90000"/>
              </a:lnSpc>
            </a:pPr>
            <a:r>
              <a:rPr lang="en-US"/>
              <a:t>Classification</a:t>
            </a:r>
          </a:p>
        </p:txBody>
      </p:sp>
      <p:sp>
        <p:nvSpPr>
          <p:cNvPr id="5" name="Text Placeholder 8">
            <a:extLst>
              <a:ext uri="{FF2B5EF4-FFF2-40B4-BE49-F238E27FC236}">
                <a16:creationId xmlns:a16="http://schemas.microsoft.com/office/drawing/2014/main" id="{56B36950-F06A-662E-FE20-0AED13250080}"/>
              </a:ext>
            </a:extLst>
          </p:cNvPr>
          <p:cNvSpPr>
            <a:spLocks noGrp="1"/>
          </p:cNvSpPr>
          <p:nvPr>
            <p:ph type="body" sz="quarter" idx="26" hasCustomPrompt="1"/>
          </p:nvPr>
        </p:nvSpPr>
        <p:spPr>
          <a:xfrm>
            <a:off x="5500688" y="6602584"/>
            <a:ext cx="1190625" cy="203133"/>
          </a:xfrm>
          <a:noFill/>
        </p:spPr>
        <p:txBody>
          <a:bodyPr wrap="square" rIns="0" anchor="ctr">
            <a:spAutoFit/>
          </a:bodyPr>
          <a:lstStyle>
            <a:lvl1pPr marL="0" indent="0" algn="ctr">
              <a:buNone/>
              <a:defRPr lang="en-US" sz="800" b="1" i="0" dirty="0">
                <a:solidFill>
                  <a:schemeClr val="bg1"/>
                </a:solidFill>
              </a:defRPr>
            </a:lvl1pPr>
          </a:lstStyle>
          <a:p>
            <a:pPr lvl="0" algn="ctr">
              <a:lnSpc>
                <a:spcPct val="90000"/>
              </a:lnSpc>
            </a:pPr>
            <a:r>
              <a:rPr lang="en-US"/>
              <a:t>Classification</a:t>
            </a:r>
          </a:p>
        </p:txBody>
      </p:sp>
    </p:spTree>
    <p:extLst>
      <p:ext uri="{BB962C8B-B14F-4D97-AF65-F5344CB8AC3E}">
        <p14:creationId xmlns:p14="http://schemas.microsoft.com/office/powerpoint/2010/main" val="3953554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4">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57A365F-CBFD-037B-03BF-C74B27A561D8}"/>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Effect>
                      <a14:brightnessContrast contrast="10000"/>
                    </a14:imgEffect>
                  </a14:imgLayer>
                </a14:imgProps>
              </a:ext>
            </a:extLst>
          </a:blip>
          <a:srcRect l="194" r="194"/>
          <a:stretch/>
        </p:blipFill>
        <p:spPr>
          <a:xfrm flipH="1">
            <a:off x="2004" y="-3599"/>
            <a:ext cx="12189995" cy="6861599"/>
          </a:xfrm>
          <a:prstGeom prst="rect">
            <a:avLst/>
          </a:prstGeom>
          <a:solidFill>
            <a:schemeClr val="bg1">
              <a:alpha val="20000"/>
            </a:schemeClr>
          </a:solidFill>
        </p:spPr>
      </p:pic>
      <p:sp>
        <p:nvSpPr>
          <p:cNvPr id="4" name="Rectangle 3">
            <a:extLst>
              <a:ext uri="{FF2B5EF4-FFF2-40B4-BE49-F238E27FC236}">
                <a16:creationId xmlns:a16="http://schemas.microsoft.com/office/drawing/2014/main" id="{4D510807-07DB-6017-329A-EDB4CA4C49F2}"/>
              </a:ext>
            </a:extLst>
          </p:cNvPr>
          <p:cNvSpPr>
            <a:spLocks/>
          </p:cNvSpPr>
          <p:nvPr userDrawn="1"/>
        </p:nvSpPr>
        <p:spPr>
          <a:xfrm>
            <a:off x="-1" y="3598"/>
            <a:ext cx="9983245" cy="6854402"/>
          </a:xfrm>
          <a:prstGeom prst="rect">
            <a:avLst/>
          </a:prstGeom>
          <a:gradFill flip="none" rotWithShape="1">
            <a:gsLst>
              <a:gs pos="0">
                <a:schemeClr val="tx1">
                  <a:alpha val="42000"/>
                </a:schemeClr>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0" i="0">
                <a:solidFill>
                  <a:srgbClr val="000000"/>
                </a:solidFill>
                <a:effectLst/>
                <a:latin typeface="Times"/>
              </a:rPr>
              <a:t> </a:t>
            </a:r>
            <a:endParaRPr lang="en-US"/>
          </a:p>
        </p:txBody>
      </p:sp>
      <p:sp>
        <p:nvSpPr>
          <p:cNvPr id="17" name="Rectangle 16">
            <a:extLst>
              <a:ext uri="{FF2B5EF4-FFF2-40B4-BE49-F238E27FC236}">
                <a16:creationId xmlns:a16="http://schemas.microsoft.com/office/drawing/2014/main" id="{FCF57C15-E9C5-F408-DD0B-CD053DD458C3}"/>
              </a:ext>
            </a:extLst>
          </p:cNvPr>
          <p:cNvSpPr/>
          <p:nvPr userDrawn="1"/>
        </p:nvSpPr>
        <p:spPr>
          <a:xfrm>
            <a:off x="0" y="6402410"/>
            <a:ext cx="12192000" cy="455590"/>
          </a:xfrm>
          <a:prstGeom prst="rect">
            <a:avLst/>
          </a:prstGeom>
          <a:solidFill>
            <a:srgbClr val="22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06C0D1F-49B0-10B8-1534-2A1289C62087}"/>
              </a:ext>
            </a:extLst>
          </p:cNvPr>
          <p:cNvSpPr txBox="1"/>
          <p:nvPr userDrawn="1"/>
        </p:nvSpPr>
        <p:spPr>
          <a:xfrm>
            <a:off x="207990" y="6522483"/>
            <a:ext cx="6705766" cy="215444"/>
          </a:xfrm>
          <a:prstGeom prst="rect">
            <a:avLst/>
          </a:prstGeom>
          <a:noFill/>
        </p:spPr>
        <p:txBody>
          <a:bodyPr wrap="square" lIns="0" rtlCol="0" anchor="ctr">
            <a:spAutoFit/>
          </a:bodyPr>
          <a:lstStyle/>
          <a:p>
            <a:r>
              <a:rPr lang="en-US" sz="800">
                <a:solidFill>
                  <a:schemeClr val="bg1"/>
                </a:solidFill>
                <a:latin typeface="Arial" panose="020B0604020202020204" pitchFamily="34" charset="0"/>
                <a:cs typeface="Arial" panose="020B0604020202020204" pitchFamily="34" charset="0"/>
              </a:rPr>
              <a:t>Copyright © 2025 U.S. ARMY</a:t>
            </a:r>
          </a:p>
        </p:txBody>
      </p:sp>
      <p:cxnSp>
        <p:nvCxnSpPr>
          <p:cNvPr id="19" name="Straight Connector 18">
            <a:extLst>
              <a:ext uri="{FF2B5EF4-FFF2-40B4-BE49-F238E27FC236}">
                <a16:creationId xmlns:a16="http://schemas.microsoft.com/office/drawing/2014/main" id="{752D7060-27EF-E73C-3EF3-156566225285}"/>
              </a:ext>
            </a:extLst>
          </p:cNvPr>
          <p:cNvCxnSpPr>
            <a:cxnSpLocks/>
          </p:cNvCxnSpPr>
          <p:nvPr userDrawn="1"/>
        </p:nvCxnSpPr>
        <p:spPr>
          <a:xfrm>
            <a:off x="1003" y="6402409"/>
            <a:ext cx="12189994" cy="0"/>
          </a:xfrm>
          <a:prstGeom prst="line">
            <a:avLst/>
          </a:prstGeom>
          <a:ln w="25400">
            <a:solidFill>
              <a:srgbClr val="F9BE3C"/>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D78CABC9-689E-F6DD-93D1-4257F86FFACC}"/>
              </a:ext>
            </a:extLst>
          </p:cNvPr>
          <p:cNvPicPr>
            <a:picLocks noChangeAspect="1"/>
          </p:cNvPicPr>
          <p:nvPr userDrawn="1"/>
        </p:nvPicPr>
        <p:blipFill>
          <a:blip r:embed="rId4"/>
          <a:srcRect/>
          <a:stretch/>
        </p:blipFill>
        <p:spPr>
          <a:xfrm>
            <a:off x="10532749" y="209190"/>
            <a:ext cx="1436420" cy="477319"/>
          </a:xfrm>
          <a:prstGeom prst="rect">
            <a:avLst/>
          </a:prstGeom>
        </p:spPr>
      </p:pic>
      <p:sp>
        <p:nvSpPr>
          <p:cNvPr id="6" name="Slide Number Placeholder 5">
            <a:extLst>
              <a:ext uri="{FF2B5EF4-FFF2-40B4-BE49-F238E27FC236}">
                <a16:creationId xmlns:a16="http://schemas.microsoft.com/office/drawing/2014/main" id="{5ECE0FB9-5422-E3F0-DBCD-F76A14FDFEAE}"/>
              </a:ext>
            </a:extLst>
          </p:cNvPr>
          <p:cNvSpPr>
            <a:spLocks noGrp="1"/>
          </p:cNvSpPr>
          <p:nvPr>
            <p:ph type="sldNum" sz="quarter" idx="4"/>
          </p:nvPr>
        </p:nvSpPr>
        <p:spPr>
          <a:xfrm>
            <a:off x="11673384" y="6447642"/>
            <a:ext cx="408835" cy="365125"/>
          </a:xfrm>
          <a:prstGeom prst="rect">
            <a:avLst/>
          </a:prstGeom>
        </p:spPr>
        <p:txBody>
          <a:bodyPr vert="horz" lIns="0" tIns="45720" rIns="91440" bIns="45720" rtlCol="0" anchor="ctr"/>
          <a:lstStyle>
            <a:lvl1pPr algn="r">
              <a:defRPr sz="1200" b="0">
                <a:solidFill>
                  <a:schemeClr val="bg1"/>
                </a:solidFill>
                <a:latin typeface="Arial" panose="020B0604020202020204" pitchFamily="34" charset="0"/>
                <a:cs typeface="Arial" panose="020B0604020202020204" pitchFamily="34" charset="0"/>
              </a:defRPr>
            </a:lvl1pPr>
          </a:lstStyle>
          <a:p>
            <a:fld id="{C2386979-62AF-554E-85EF-845783AD7AED}" type="slidenum">
              <a:rPr lang="en-US" smtClean="0"/>
              <a:pPr/>
              <a:t>‹#›</a:t>
            </a:fld>
            <a:endParaRPr lang="en-US"/>
          </a:p>
        </p:txBody>
      </p:sp>
      <p:sp>
        <p:nvSpPr>
          <p:cNvPr id="9" name="TextBox 8">
            <a:extLst>
              <a:ext uri="{FF2B5EF4-FFF2-40B4-BE49-F238E27FC236}">
                <a16:creationId xmlns:a16="http://schemas.microsoft.com/office/drawing/2014/main" id="{17B11089-6EA6-89D1-A8CB-7FA79460D33B}"/>
              </a:ext>
            </a:extLst>
          </p:cNvPr>
          <p:cNvSpPr txBox="1"/>
          <p:nvPr userDrawn="1"/>
        </p:nvSpPr>
        <p:spPr>
          <a:xfrm>
            <a:off x="9050257" y="6543299"/>
            <a:ext cx="2547492" cy="169277"/>
          </a:xfrm>
          <a:prstGeom prst="rect">
            <a:avLst/>
          </a:prstGeom>
          <a:noFill/>
          <a:effectLst/>
        </p:spPr>
        <p:txBody>
          <a:bodyPr wrap="none" tIns="0" bIns="0" rtlCol="0" anchor="ctr">
            <a:spAutoFit/>
          </a:bodyPr>
          <a:lstStyle/>
          <a:p>
            <a:pPr algn="ctr"/>
            <a:r>
              <a:rPr lang="en-US" sz="1100" b="1">
                <a:solidFill>
                  <a:srgbClr val="F9BE3C"/>
                </a:solidFill>
                <a:latin typeface="Arial" panose="020B0604020202020204" pitchFamily="34" charset="0"/>
                <a:cs typeface="Arial" panose="020B0604020202020204" pitchFamily="34" charset="0"/>
              </a:rPr>
              <a:t>IGNITE</a:t>
            </a:r>
            <a:r>
              <a:rPr lang="en-US" sz="1100" b="1">
                <a:solidFill>
                  <a:schemeClr val="bg1"/>
                </a:solidFill>
                <a:latin typeface="Arial" panose="020B0604020202020204" pitchFamily="34" charset="0"/>
                <a:cs typeface="Arial" panose="020B0604020202020204" pitchFamily="34" charset="0"/>
              </a:rPr>
              <a:t>. </a:t>
            </a:r>
            <a:r>
              <a:rPr lang="en-US" sz="1100" b="1">
                <a:solidFill>
                  <a:srgbClr val="F9BE3C"/>
                </a:solidFill>
                <a:latin typeface="Arial" panose="020B0604020202020204" pitchFamily="34" charset="0"/>
                <a:cs typeface="Arial" panose="020B0604020202020204" pitchFamily="34" charset="0"/>
              </a:rPr>
              <a:t>INNOVATE</a:t>
            </a:r>
            <a:r>
              <a:rPr lang="en-US" sz="1100" b="1">
                <a:solidFill>
                  <a:schemeClr val="bg1"/>
                </a:solidFill>
                <a:latin typeface="Arial" panose="020B0604020202020204" pitchFamily="34" charset="0"/>
                <a:cs typeface="Arial" panose="020B0604020202020204" pitchFamily="34" charset="0"/>
              </a:rPr>
              <a:t>. </a:t>
            </a:r>
            <a:r>
              <a:rPr lang="en-US" sz="1100" b="1">
                <a:solidFill>
                  <a:srgbClr val="F9BE3C"/>
                </a:solidFill>
                <a:latin typeface="Arial" panose="020B0604020202020204" pitchFamily="34" charset="0"/>
                <a:cs typeface="Arial" panose="020B0604020202020204" pitchFamily="34" charset="0"/>
              </a:rPr>
              <a:t>ACCELERATE</a:t>
            </a:r>
            <a:r>
              <a:rPr lang="en-US" sz="1100" b="1">
                <a:solidFill>
                  <a:schemeClr val="bg1"/>
                </a:solidFill>
                <a:latin typeface="Arial" panose="020B0604020202020204" pitchFamily="34" charset="0"/>
                <a:cs typeface="Arial" panose="020B0604020202020204" pitchFamily="34" charset="0"/>
              </a:rPr>
              <a:t>.</a:t>
            </a:r>
            <a:endParaRPr lang="en-US" sz="1100" b="1">
              <a:solidFill>
                <a:srgbClr val="F9BE3C"/>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DE18C291-C0F8-6992-2576-4F72315EBD29}"/>
              </a:ext>
            </a:extLst>
          </p:cNvPr>
          <p:cNvSpPr>
            <a:spLocks noGrp="1"/>
          </p:cNvSpPr>
          <p:nvPr>
            <p:ph type="ctrTitle" hasCustomPrompt="1"/>
          </p:nvPr>
        </p:nvSpPr>
        <p:spPr>
          <a:xfrm>
            <a:off x="726968" y="3192565"/>
            <a:ext cx="8759953" cy="1421928"/>
          </a:xfrm>
          <a:prstGeom prst="rect">
            <a:avLst/>
          </a:prstGeom>
        </p:spPr>
        <p:txBody>
          <a:bodyPr anchor="b">
            <a:noAutofit/>
          </a:bodyPr>
          <a:lstStyle>
            <a:lvl1pPr algn="l">
              <a:defRPr sz="4800" b="1">
                <a:solidFill>
                  <a:schemeClr val="bg1"/>
                </a:solidFill>
              </a:defRPr>
            </a:lvl1pPr>
          </a:lstStyle>
          <a:p>
            <a:r>
              <a:rPr lang="en-US"/>
              <a:t>Click to Edit Section Heading</a:t>
            </a:r>
          </a:p>
        </p:txBody>
      </p:sp>
      <p:sp>
        <p:nvSpPr>
          <p:cNvPr id="11" name="Content Placeholder 9">
            <a:extLst>
              <a:ext uri="{FF2B5EF4-FFF2-40B4-BE49-F238E27FC236}">
                <a16:creationId xmlns:a16="http://schemas.microsoft.com/office/drawing/2014/main" id="{87316319-3805-C21E-2717-3BF910E6E3DF}"/>
              </a:ext>
            </a:extLst>
          </p:cNvPr>
          <p:cNvSpPr>
            <a:spLocks noGrp="1"/>
          </p:cNvSpPr>
          <p:nvPr>
            <p:ph sz="quarter" idx="13" hasCustomPrompt="1"/>
          </p:nvPr>
        </p:nvSpPr>
        <p:spPr>
          <a:xfrm>
            <a:off x="726968" y="4681142"/>
            <a:ext cx="8759953" cy="915022"/>
          </a:xfrm>
          <a:prstGeom prst="rect">
            <a:avLst/>
          </a:prstGeom>
        </p:spPr>
        <p:txBody>
          <a:bodyPr>
            <a:normAutofit/>
          </a:bodyPr>
          <a:lstStyle>
            <a:lvl1pPr>
              <a:defRPr lang="en-US" sz="1800" b="0" dirty="0">
                <a:solidFill>
                  <a:schemeClr val="accent3"/>
                </a:solidFill>
              </a:defRPr>
            </a:lvl1pPr>
          </a:lstStyle>
          <a:p>
            <a:pPr marL="0" lvl="0">
              <a:spcBef>
                <a:spcPct val="0"/>
              </a:spcBef>
              <a:buNone/>
            </a:pPr>
            <a:r>
              <a:rPr lang="en-US"/>
              <a:t>Click to edit section subheading style</a:t>
            </a:r>
          </a:p>
        </p:txBody>
      </p:sp>
      <p:sp>
        <p:nvSpPr>
          <p:cNvPr id="3" name="Text Placeholder 8">
            <a:extLst>
              <a:ext uri="{FF2B5EF4-FFF2-40B4-BE49-F238E27FC236}">
                <a16:creationId xmlns:a16="http://schemas.microsoft.com/office/drawing/2014/main" id="{480C249C-B822-6840-485B-B25E1920C17B}"/>
              </a:ext>
            </a:extLst>
          </p:cNvPr>
          <p:cNvSpPr>
            <a:spLocks noGrp="1"/>
          </p:cNvSpPr>
          <p:nvPr>
            <p:ph type="body" sz="quarter" idx="25" hasCustomPrompt="1"/>
          </p:nvPr>
        </p:nvSpPr>
        <p:spPr>
          <a:xfrm>
            <a:off x="5500688" y="30868"/>
            <a:ext cx="1190625" cy="203133"/>
          </a:xfrm>
          <a:noFill/>
        </p:spPr>
        <p:txBody>
          <a:bodyPr wrap="square" rIns="0" anchor="ctr">
            <a:spAutoFit/>
          </a:bodyPr>
          <a:lstStyle>
            <a:lvl1pPr marL="0" indent="0" algn="ctr">
              <a:buNone/>
              <a:defRPr lang="en-US" sz="800" b="1" i="0" dirty="0">
                <a:solidFill>
                  <a:schemeClr val="bg1"/>
                </a:solidFill>
              </a:defRPr>
            </a:lvl1pPr>
          </a:lstStyle>
          <a:p>
            <a:pPr lvl="0" algn="ctr">
              <a:lnSpc>
                <a:spcPct val="90000"/>
              </a:lnSpc>
            </a:pPr>
            <a:r>
              <a:rPr lang="en-US"/>
              <a:t>Classification</a:t>
            </a:r>
          </a:p>
        </p:txBody>
      </p:sp>
      <p:sp>
        <p:nvSpPr>
          <p:cNvPr id="5" name="Text Placeholder 8">
            <a:extLst>
              <a:ext uri="{FF2B5EF4-FFF2-40B4-BE49-F238E27FC236}">
                <a16:creationId xmlns:a16="http://schemas.microsoft.com/office/drawing/2014/main" id="{932FACD7-BBBB-D999-A8F3-5463521D3D97}"/>
              </a:ext>
            </a:extLst>
          </p:cNvPr>
          <p:cNvSpPr>
            <a:spLocks noGrp="1"/>
          </p:cNvSpPr>
          <p:nvPr>
            <p:ph type="body" sz="quarter" idx="26" hasCustomPrompt="1"/>
          </p:nvPr>
        </p:nvSpPr>
        <p:spPr>
          <a:xfrm>
            <a:off x="5500688" y="6602584"/>
            <a:ext cx="1190625" cy="203133"/>
          </a:xfrm>
          <a:noFill/>
        </p:spPr>
        <p:txBody>
          <a:bodyPr wrap="square" rIns="0" anchor="ctr">
            <a:spAutoFit/>
          </a:bodyPr>
          <a:lstStyle>
            <a:lvl1pPr marL="0" indent="0" algn="ctr">
              <a:buNone/>
              <a:defRPr lang="en-US" sz="800" b="1" i="0" dirty="0">
                <a:solidFill>
                  <a:schemeClr val="bg1"/>
                </a:solidFill>
              </a:defRPr>
            </a:lvl1pPr>
          </a:lstStyle>
          <a:p>
            <a:pPr lvl="0" algn="ctr">
              <a:lnSpc>
                <a:spcPct val="90000"/>
              </a:lnSpc>
            </a:pPr>
            <a:r>
              <a:rPr lang="en-US"/>
              <a:t>Classification</a:t>
            </a:r>
          </a:p>
        </p:txBody>
      </p:sp>
    </p:spTree>
    <p:extLst>
      <p:ext uri="{BB962C8B-B14F-4D97-AF65-F5344CB8AC3E}">
        <p14:creationId xmlns:p14="http://schemas.microsoft.com/office/powerpoint/2010/main" val="3511500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1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13.png"/><Relationship Id="rId2" Type="http://schemas.openxmlformats.org/officeDocument/2006/relationships/slideLayout" Target="../slideLayouts/slideLayout24.xml"/><Relationship Id="rId16"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783AFF9-215F-3B0E-667F-0405D8EA0298}"/>
              </a:ext>
            </a:extLst>
          </p:cNvPr>
          <p:cNvSpPr/>
          <p:nvPr userDrawn="1"/>
        </p:nvSpPr>
        <p:spPr>
          <a:xfrm>
            <a:off x="0" y="6402410"/>
            <a:ext cx="12192000" cy="455590"/>
          </a:xfrm>
          <a:prstGeom prst="rect">
            <a:avLst/>
          </a:prstGeom>
          <a:solidFill>
            <a:srgbClr val="22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itle Placeholder 1">
            <a:extLst>
              <a:ext uri="{FF2B5EF4-FFF2-40B4-BE49-F238E27FC236}">
                <a16:creationId xmlns:a16="http://schemas.microsoft.com/office/drawing/2014/main" id="{BE095582-45B3-4171-311A-1673E5CAECD4}"/>
              </a:ext>
            </a:extLst>
          </p:cNvPr>
          <p:cNvSpPr>
            <a:spLocks noGrp="1"/>
          </p:cNvSpPr>
          <p:nvPr>
            <p:ph type="title"/>
          </p:nvPr>
        </p:nvSpPr>
        <p:spPr>
          <a:xfrm>
            <a:off x="201691" y="1082788"/>
            <a:ext cx="11767479" cy="523303"/>
          </a:xfrm>
          <a:prstGeom prst="rect">
            <a:avLst/>
          </a:prstGeom>
          <a:noFill/>
        </p:spPr>
        <p:txBody>
          <a:bodyPr lIns="0">
            <a:normAutofit/>
          </a:bodyPr>
          <a:lstStyle/>
          <a:p>
            <a:r>
              <a:rPr lang="en-US"/>
              <a:t>Click to edit master subtitle style</a:t>
            </a:r>
          </a:p>
        </p:txBody>
      </p:sp>
      <p:sp>
        <p:nvSpPr>
          <p:cNvPr id="13" name="Text Placeholder 2">
            <a:extLst>
              <a:ext uri="{FF2B5EF4-FFF2-40B4-BE49-F238E27FC236}">
                <a16:creationId xmlns:a16="http://schemas.microsoft.com/office/drawing/2014/main" id="{97ABAE7F-1E3E-DA38-15BC-3A39A9FCC58E}"/>
              </a:ext>
            </a:extLst>
          </p:cNvPr>
          <p:cNvSpPr>
            <a:spLocks noGrp="1"/>
          </p:cNvSpPr>
          <p:nvPr>
            <p:ph type="body" idx="1"/>
          </p:nvPr>
        </p:nvSpPr>
        <p:spPr>
          <a:xfrm>
            <a:off x="201691" y="1743416"/>
            <a:ext cx="11767479" cy="4387247"/>
          </a:xfrm>
          <a:prstGeom prst="rect">
            <a:avLst/>
          </a:prstGeom>
          <a:noFill/>
        </p:spPr>
        <p:txBody>
          <a:bodyPr lIns="0">
            <a:normAutofit/>
          </a:bodyPr>
          <a:lstStyle/>
          <a:p>
            <a:pPr marL="0" marR="0" lvl="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lang="en-US"/>
              <a:t>Click to edit Master text styles</a:t>
            </a:r>
          </a:p>
          <a:p>
            <a:pPr marL="0" marR="0" lvl="0" indent="-182880" algn="l" defTabSz="914400" rtl="0" eaLnBrk="1" fontAlgn="auto" latinLnBrk="0" hangingPunct="1">
              <a:lnSpc>
                <a:spcPct val="100000"/>
              </a:lnSpc>
              <a:spcBef>
                <a:spcPts val="500"/>
              </a:spcBef>
              <a:spcAft>
                <a:spcPts val="300"/>
              </a:spcAft>
              <a:buClr>
                <a:srgbClr val="F9BE3C"/>
              </a:buClr>
              <a:buSzTx/>
              <a:buFont typeface="Wingdings" pitchFamily="2" charset="2"/>
              <a:buChar char="§"/>
              <a:tabLst/>
              <a:defRPr/>
            </a:pPr>
            <a:r>
              <a:rPr lang="en-US"/>
              <a:t>First level</a:t>
            </a:r>
          </a:p>
          <a:p>
            <a:pPr lvl="1">
              <a:lnSpc>
                <a:spcPct val="100000"/>
              </a:lnSpc>
              <a:spcAft>
                <a:spcPts val="300"/>
              </a:spcAft>
            </a:pPr>
            <a:r>
              <a:rPr lang="en-US"/>
              <a:t>Second level</a:t>
            </a:r>
          </a:p>
          <a:p>
            <a:pPr lvl="2">
              <a:lnSpc>
                <a:spcPct val="100000"/>
              </a:lnSpc>
              <a:spcAft>
                <a:spcPts val="300"/>
              </a:spcAft>
            </a:pPr>
            <a:r>
              <a:rPr lang="en-US"/>
              <a:t>Third level</a:t>
            </a:r>
          </a:p>
          <a:p>
            <a:pPr lvl="3">
              <a:lnSpc>
                <a:spcPct val="100000"/>
              </a:lnSpc>
              <a:spcAft>
                <a:spcPts val="300"/>
              </a:spcAft>
            </a:pPr>
            <a:r>
              <a:rPr lang="en-US"/>
              <a:t>Fourth level</a:t>
            </a:r>
          </a:p>
          <a:p>
            <a:pPr lvl="4">
              <a:lnSpc>
                <a:spcPct val="100000"/>
              </a:lnSpc>
              <a:spcAft>
                <a:spcPts val="300"/>
              </a:spcAft>
            </a:pPr>
            <a:r>
              <a:rPr lang="en-US"/>
              <a:t>Fifth level</a:t>
            </a:r>
          </a:p>
        </p:txBody>
      </p:sp>
      <p:cxnSp>
        <p:nvCxnSpPr>
          <p:cNvPr id="27" name="Straight Connector 26">
            <a:extLst>
              <a:ext uri="{FF2B5EF4-FFF2-40B4-BE49-F238E27FC236}">
                <a16:creationId xmlns:a16="http://schemas.microsoft.com/office/drawing/2014/main" id="{1516BC5C-CB0E-CE6A-2479-B748323B9987}"/>
              </a:ext>
            </a:extLst>
          </p:cNvPr>
          <p:cNvCxnSpPr>
            <a:cxnSpLocks/>
          </p:cNvCxnSpPr>
          <p:nvPr userDrawn="1"/>
        </p:nvCxnSpPr>
        <p:spPr>
          <a:xfrm>
            <a:off x="1003" y="6402409"/>
            <a:ext cx="12189994"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DC020DD-4959-02CF-1B13-8996AA8A2C2A}"/>
              </a:ext>
            </a:extLst>
          </p:cNvPr>
          <p:cNvPicPr>
            <a:picLocks noChangeAspect="1"/>
          </p:cNvPicPr>
          <p:nvPr userDrawn="1"/>
        </p:nvPicPr>
        <p:blipFill>
          <a:blip r:embed="rId24"/>
          <a:srcRect/>
          <a:stretch/>
        </p:blipFill>
        <p:spPr>
          <a:xfrm>
            <a:off x="10532749" y="209190"/>
            <a:ext cx="1436420" cy="477320"/>
          </a:xfrm>
          <a:prstGeom prst="rect">
            <a:avLst/>
          </a:prstGeom>
        </p:spPr>
      </p:pic>
      <p:sp>
        <p:nvSpPr>
          <p:cNvPr id="30" name="TextBox 29">
            <a:extLst>
              <a:ext uri="{FF2B5EF4-FFF2-40B4-BE49-F238E27FC236}">
                <a16:creationId xmlns:a16="http://schemas.microsoft.com/office/drawing/2014/main" id="{93AB554B-1EAC-25A4-F172-628236F2F2F6}"/>
              </a:ext>
            </a:extLst>
          </p:cNvPr>
          <p:cNvSpPr txBox="1"/>
          <p:nvPr userDrawn="1"/>
        </p:nvSpPr>
        <p:spPr>
          <a:xfrm>
            <a:off x="207990" y="6522483"/>
            <a:ext cx="1451679" cy="215444"/>
          </a:xfrm>
          <a:prstGeom prst="rect">
            <a:avLst/>
          </a:prstGeom>
          <a:noFill/>
        </p:spPr>
        <p:txBody>
          <a:bodyPr wrap="none" lIns="0" rtlCol="0" anchor="ctr">
            <a:spAutoFit/>
          </a:bodyPr>
          <a:lstStyle/>
          <a:p>
            <a:pPr algn="r"/>
            <a:r>
              <a:rPr lang="en-US" sz="800">
                <a:solidFill>
                  <a:schemeClr val="bg1"/>
                </a:solidFill>
                <a:latin typeface="Arial" panose="020B0604020202020204" pitchFamily="34" charset="0"/>
                <a:cs typeface="Arial" panose="020B0604020202020204" pitchFamily="34" charset="0"/>
              </a:rPr>
              <a:t>Copyright © 2025 U.S. ARMY</a:t>
            </a:r>
          </a:p>
        </p:txBody>
      </p:sp>
      <p:cxnSp>
        <p:nvCxnSpPr>
          <p:cNvPr id="31" name="Straight Connector 30">
            <a:extLst>
              <a:ext uri="{FF2B5EF4-FFF2-40B4-BE49-F238E27FC236}">
                <a16:creationId xmlns:a16="http://schemas.microsoft.com/office/drawing/2014/main" id="{628E9508-4AB9-6DE9-CCD0-982CCE8C29E5}"/>
              </a:ext>
            </a:extLst>
          </p:cNvPr>
          <p:cNvCxnSpPr>
            <a:cxnSpLocks/>
          </p:cNvCxnSpPr>
          <p:nvPr userDrawn="1"/>
        </p:nvCxnSpPr>
        <p:spPr>
          <a:xfrm>
            <a:off x="1003" y="920485"/>
            <a:ext cx="12189994"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4C0E3007-35E1-4396-A6E2-E5B4AE9A3FF5}"/>
              </a:ext>
            </a:extLst>
          </p:cNvPr>
          <p:cNvSpPr>
            <a:spLocks noGrp="1"/>
          </p:cNvSpPr>
          <p:nvPr>
            <p:ph type="sldNum" sz="quarter" idx="4"/>
          </p:nvPr>
        </p:nvSpPr>
        <p:spPr>
          <a:xfrm>
            <a:off x="11673384" y="6447642"/>
            <a:ext cx="408835" cy="365125"/>
          </a:xfrm>
          <a:prstGeom prst="rect">
            <a:avLst/>
          </a:prstGeom>
        </p:spPr>
        <p:txBody>
          <a:bodyPr vert="horz" lIns="0" tIns="45720" rIns="91440" bIns="45720" rtlCol="0" anchor="ctr"/>
          <a:lstStyle>
            <a:lvl1pPr algn="r">
              <a:defRPr sz="1200" b="0">
                <a:solidFill>
                  <a:schemeClr val="bg1"/>
                </a:solidFill>
                <a:latin typeface="Arial" panose="020B0604020202020204" pitchFamily="34" charset="0"/>
                <a:cs typeface="Arial" panose="020B0604020202020204" pitchFamily="34" charset="0"/>
              </a:defRPr>
            </a:lvl1pPr>
          </a:lstStyle>
          <a:p>
            <a:fld id="{C2386979-62AF-554E-85EF-845783AD7AED}" type="slidenum">
              <a:rPr lang="en-US" smtClean="0"/>
              <a:pPr/>
              <a:t>‹#›</a:t>
            </a:fld>
            <a:endParaRPr lang="en-US"/>
          </a:p>
        </p:txBody>
      </p:sp>
      <p:sp>
        <p:nvSpPr>
          <p:cNvPr id="14" name="TextBox 13">
            <a:extLst>
              <a:ext uri="{FF2B5EF4-FFF2-40B4-BE49-F238E27FC236}">
                <a16:creationId xmlns:a16="http://schemas.microsoft.com/office/drawing/2014/main" id="{31CF9C79-28A9-128F-CF61-31D32DA44C94}"/>
              </a:ext>
            </a:extLst>
          </p:cNvPr>
          <p:cNvSpPr txBox="1"/>
          <p:nvPr userDrawn="1"/>
        </p:nvSpPr>
        <p:spPr>
          <a:xfrm>
            <a:off x="9142590" y="6543299"/>
            <a:ext cx="2362826" cy="169277"/>
          </a:xfrm>
          <a:prstGeom prst="rect">
            <a:avLst/>
          </a:prstGeom>
          <a:noFill/>
          <a:effectLst/>
        </p:spPr>
        <p:txBody>
          <a:bodyPr wrap="square" lIns="0" tIns="0" rIns="0" bIns="0" rtlCol="0" anchor="ctr">
            <a:spAutoFit/>
          </a:bodyPr>
          <a:lstStyle/>
          <a:p>
            <a:pPr algn="ctr"/>
            <a:r>
              <a:rPr lang="en-US" sz="1100" b="1">
                <a:solidFill>
                  <a:schemeClr val="accent3"/>
                </a:solidFill>
                <a:latin typeface="Arial" panose="020B0604020202020204" pitchFamily="34" charset="0"/>
                <a:cs typeface="Arial" panose="020B0604020202020204" pitchFamily="34" charset="0"/>
              </a:rPr>
              <a:t>IGNITE</a:t>
            </a:r>
            <a:r>
              <a:rPr lang="en-US" sz="1100" b="1">
                <a:solidFill>
                  <a:schemeClr val="bg1"/>
                </a:solidFill>
                <a:latin typeface="Arial" panose="020B0604020202020204" pitchFamily="34" charset="0"/>
                <a:cs typeface="Arial" panose="020B0604020202020204" pitchFamily="34" charset="0"/>
              </a:rPr>
              <a:t>. </a:t>
            </a:r>
            <a:r>
              <a:rPr lang="en-US" sz="1100" b="1">
                <a:solidFill>
                  <a:schemeClr val="accent3"/>
                </a:solidFill>
                <a:latin typeface="Arial" panose="020B0604020202020204" pitchFamily="34" charset="0"/>
                <a:cs typeface="Arial" panose="020B0604020202020204" pitchFamily="34" charset="0"/>
              </a:rPr>
              <a:t>INNOVATE</a:t>
            </a:r>
            <a:r>
              <a:rPr lang="en-US" sz="1100" b="1">
                <a:solidFill>
                  <a:schemeClr val="bg1"/>
                </a:solidFill>
                <a:latin typeface="Arial" panose="020B0604020202020204" pitchFamily="34" charset="0"/>
                <a:cs typeface="Arial" panose="020B0604020202020204" pitchFamily="34" charset="0"/>
              </a:rPr>
              <a:t>. </a:t>
            </a:r>
            <a:r>
              <a:rPr lang="en-US" sz="1100" b="1">
                <a:solidFill>
                  <a:schemeClr val="accent3"/>
                </a:solidFill>
                <a:latin typeface="Arial" panose="020B0604020202020204" pitchFamily="34" charset="0"/>
                <a:cs typeface="Arial" panose="020B0604020202020204" pitchFamily="34" charset="0"/>
              </a:rPr>
              <a:t>ACCELERATE</a:t>
            </a:r>
            <a:r>
              <a:rPr lang="en-US" sz="1100" b="1">
                <a:solidFill>
                  <a:schemeClr val="bg1"/>
                </a:solidFill>
                <a:latin typeface="Arial" panose="020B0604020202020204" pitchFamily="34" charset="0"/>
                <a:cs typeface="Arial" panose="020B0604020202020204" pitchFamily="34" charset="0"/>
              </a:rPr>
              <a:t>.</a:t>
            </a:r>
            <a:endParaRPr lang="en-US" sz="1100" b="1">
              <a:solidFill>
                <a:srgbClr val="F9BE3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3754798"/>
      </p:ext>
    </p:extLst>
  </p:cSld>
  <p:clrMap bg1="dk1" tx1="lt1" bg2="dk2" tx2="lt2" accent1="accent1" accent2="accent2" accent3="accent3" accent4="accent4" accent5="accent5" accent6="accent6" hlink="hlink" folHlink="folHlink"/>
  <p:sldLayoutIdLst>
    <p:sldLayoutId id="2147483818" r:id="rId1"/>
    <p:sldLayoutId id="2147483832" r:id="rId2"/>
    <p:sldLayoutId id="2147483807" r:id="rId3"/>
    <p:sldLayoutId id="2147483835" r:id="rId4"/>
    <p:sldLayoutId id="2147483820" r:id="rId5"/>
    <p:sldLayoutId id="2147483834" r:id="rId6"/>
    <p:sldLayoutId id="2147483833" r:id="rId7"/>
    <p:sldLayoutId id="2147483822" r:id="rId8"/>
    <p:sldLayoutId id="2147483821"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 id="2147483804" r:id="rId20"/>
    <p:sldLayoutId id="2147483836" r:id="rId21"/>
    <p:sldLayoutId id="2147483837" r:id="rId22"/>
  </p:sldLayoutIdLst>
  <p:hf hdr="0" ftr="0" dt="0"/>
  <p:txStyles>
    <p:titleStyle>
      <a:lvl1pPr marL="0" indent="0" algn="l" defTabSz="914400" rtl="0" eaLnBrk="1" latinLnBrk="0" hangingPunct="1">
        <a:lnSpc>
          <a:spcPct val="90000"/>
        </a:lnSpc>
        <a:spcBef>
          <a:spcPct val="0"/>
        </a:spcBef>
        <a:buFont typeface="Arial" panose="020B0604020202020204" pitchFamily="34" charset="0"/>
        <a:buNone/>
        <a:defRPr lang="en-US" sz="1600" b="0" kern="1200" dirty="0">
          <a:solidFill>
            <a:schemeClr val="tx1"/>
          </a:solidFill>
          <a:latin typeface="Arial" panose="020B0604020202020204" pitchFamily="34" charset="0"/>
          <a:ea typeface="+mn-ea"/>
          <a:cs typeface="Arial" panose="020B0604020202020204" pitchFamily="34" charset="0"/>
        </a:defRPr>
      </a:lvl1pPr>
    </p:titleStyle>
    <p:bodyStyle>
      <a:lvl1pPr marL="102870" marR="0" indent="-285750" algn="l" defTabSz="914400" rtl="0" eaLnBrk="1" fontAlgn="auto" latinLnBrk="0" hangingPunct="1">
        <a:lnSpc>
          <a:spcPct val="100000"/>
        </a:lnSpc>
        <a:spcBef>
          <a:spcPts val="1000"/>
        </a:spcBef>
        <a:spcAft>
          <a:spcPts val="300"/>
        </a:spcAft>
        <a:buClr>
          <a:schemeClr val="accent3"/>
        </a:buClr>
        <a:buSzTx/>
        <a:buFont typeface="Wingdings" panose="05000000000000000000" pitchFamily="2" charset="2"/>
        <a:buChar char="§"/>
        <a:tabLst/>
        <a:defRPr lang="en-US" sz="1400" kern="1200" dirty="0">
          <a:solidFill>
            <a:schemeClr val="tx1"/>
          </a:solidFill>
          <a:latin typeface="Arial" panose="020B0604020202020204" pitchFamily="34" charset="0"/>
          <a:ea typeface="+mn-ea"/>
          <a:cs typeface="Arial" panose="020B0604020202020204" pitchFamily="34" charset="0"/>
        </a:defRPr>
      </a:lvl1pPr>
      <a:lvl2pPr marL="502920" indent="-182880" algn="l" defTabSz="914400" rtl="0" eaLnBrk="1" latinLnBrk="0" hangingPunct="1">
        <a:lnSpc>
          <a:spcPct val="90000"/>
        </a:lnSpc>
        <a:spcBef>
          <a:spcPts val="500"/>
        </a:spcBef>
        <a:buClr>
          <a:schemeClr val="accent3"/>
        </a:buClr>
        <a:buFont typeface="Wingdings" panose="05000000000000000000" pitchFamily="2" charset="2"/>
        <a:buChar char="§"/>
        <a:defRPr lang="en-US" sz="1400" kern="1200" dirty="0" smtClean="0">
          <a:solidFill>
            <a:schemeClr val="tx1"/>
          </a:solidFill>
          <a:latin typeface="Arial" panose="020B0604020202020204" pitchFamily="34" charset="0"/>
          <a:ea typeface="+mn-ea"/>
          <a:cs typeface="Arial" panose="020B0604020202020204" pitchFamily="34" charset="0"/>
        </a:defRPr>
      </a:lvl2pPr>
      <a:lvl3pPr marL="960120" indent="-182880" algn="l" defTabSz="914400" rtl="0" eaLnBrk="1" latinLnBrk="0" hangingPunct="1">
        <a:lnSpc>
          <a:spcPct val="90000"/>
        </a:lnSpc>
        <a:spcBef>
          <a:spcPts val="500"/>
        </a:spcBef>
        <a:buClr>
          <a:schemeClr val="accent3"/>
        </a:buClr>
        <a:buFont typeface="Wingdings" panose="05000000000000000000" pitchFamily="2" charset="2"/>
        <a:buChar char="§"/>
        <a:defRPr lang="en-US" sz="1400" kern="1200" dirty="0">
          <a:solidFill>
            <a:schemeClr val="tx1"/>
          </a:solidFill>
          <a:latin typeface="Arial" panose="020B0604020202020204" pitchFamily="34" charset="0"/>
          <a:ea typeface="+mn-ea"/>
          <a:cs typeface="Arial" panose="020B0604020202020204" pitchFamily="34" charset="0"/>
        </a:defRPr>
      </a:lvl3pPr>
      <a:lvl4pPr marL="1417320" indent="-182880" algn="l" defTabSz="914400" rtl="0" eaLnBrk="1" latinLnBrk="0" hangingPunct="1">
        <a:lnSpc>
          <a:spcPct val="90000"/>
        </a:lnSpc>
        <a:spcBef>
          <a:spcPts val="500"/>
        </a:spcBef>
        <a:buClr>
          <a:schemeClr val="accent3"/>
        </a:buClr>
        <a:buFont typeface="Wingdings" panose="05000000000000000000" pitchFamily="2" charset="2"/>
        <a:buChar char="§"/>
        <a:defRPr lang="en-US" sz="1400" kern="1200" dirty="0">
          <a:solidFill>
            <a:schemeClr val="tx1"/>
          </a:solidFill>
          <a:latin typeface="Arial" panose="020B0604020202020204" pitchFamily="34" charset="0"/>
          <a:ea typeface="+mn-ea"/>
          <a:cs typeface="Arial" panose="020B0604020202020204" pitchFamily="34" charset="0"/>
        </a:defRPr>
      </a:lvl4pPr>
      <a:lvl5pPr marL="1874520" indent="-182880" algn="l" defTabSz="914400" rtl="0" eaLnBrk="1" latinLnBrk="0" hangingPunct="1">
        <a:lnSpc>
          <a:spcPct val="90000"/>
        </a:lnSpc>
        <a:spcBef>
          <a:spcPts val="500"/>
        </a:spcBef>
        <a:buClr>
          <a:schemeClr val="accent3"/>
        </a:buClr>
        <a:buFont typeface="Wingdings" panose="05000000000000000000" pitchFamily="2" charset="2"/>
        <a:buChar char="§"/>
        <a:defRPr lang="en-US" sz="1400"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708CDF6-B96F-984C-9490-80BFF9374FFA}"/>
              </a:ext>
            </a:extLst>
          </p:cNvPr>
          <p:cNvPicPr>
            <a:picLocks noChangeAspect="1"/>
          </p:cNvPicPr>
          <p:nvPr userDrawn="1"/>
        </p:nvPicPr>
        <p:blipFill rotWithShape="1">
          <a:blip r:embed="rId17"/>
          <a:srcRect l="9417" t="10021"/>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83B4721-3F00-E449-8FB7-EC018D37FA1D}"/>
              </a:ext>
            </a:extLst>
          </p:cNvPr>
          <p:cNvSpPr>
            <a:spLocks noGrp="1"/>
          </p:cNvSpPr>
          <p:nvPr>
            <p:ph type="title"/>
          </p:nvPr>
        </p:nvSpPr>
        <p:spPr>
          <a:xfrm>
            <a:off x="609600" y="488632"/>
            <a:ext cx="10982266" cy="111156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F6D610-FF5B-044C-A7DC-E088E4F97CC6}"/>
              </a:ext>
            </a:extLst>
          </p:cNvPr>
          <p:cNvSpPr>
            <a:spLocks noGrp="1"/>
          </p:cNvSpPr>
          <p:nvPr>
            <p:ph type="body" idx="1"/>
          </p:nvPr>
        </p:nvSpPr>
        <p:spPr>
          <a:xfrm>
            <a:off x="609600" y="1600200"/>
            <a:ext cx="10982266" cy="4576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7F0312-13C2-D846-BAA2-7A1D7407FD15}"/>
              </a:ext>
            </a:extLst>
          </p:cNvPr>
          <p:cNvSpPr>
            <a:spLocks noGrp="1"/>
          </p:cNvSpPr>
          <p:nvPr>
            <p:ph type="dt" sz="half" idx="2"/>
          </p:nvPr>
        </p:nvSpPr>
        <p:spPr>
          <a:xfrm>
            <a:off x="9616440" y="6350207"/>
            <a:ext cx="858520" cy="365125"/>
          </a:xfrm>
          <a:prstGeom prst="rect">
            <a:avLst/>
          </a:prstGeom>
        </p:spPr>
        <p:txBody>
          <a:bodyPr vert="horz" lIns="91440" tIns="45720" rIns="91440" bIns="45720" rtlCol="0" anchor="ctr"/>
          <a:lstStyle>
            <a:lvl1pPr algn="l">
              <a:defRPr sz="1200" b="0" i="0">
                <a:solidFill>
                  <a:schemeClr val="tx1">
                    <a:tint val="75000"/>
                  </a:schemeClr>
                </a:solidFill>
                <a:latin typeface="Corbel" panose="020B0503020204020204" pitchFamily="34" charset="0"/>
              </a:defRPr>
            </a:lvl1pPr>
          </a:lstStyle>
          <a:p>
            <a:fld id="{497C3DD3-B216-D244-8769-A7FF9C5FF0AD}" type="datetime1">
              <a:rPr lang="en-US" smtClean="0"/>
              <a:t>9/7/2025</a:t>
            </a:fld>
            <a:endParaRPr lang="en-US"/>
          </a:p>
        </p:txBody>
      </p:sp>
      <p:sp>
        <p:nvSpPr>
          <p:cNvPr id="5" name="Footer Placeholder 4">
            <a:extLst>
              <a:ext uri="{FF2B5EF4-FFF2-40B4-BE49-F238E27FC236}">
                <a16:creationId xmlns:a16="http://schemas.microsoft.com/office/drawing/2014/main" id="{5A37A19C-AA46-6148-8C93-6A34D2473973}"/>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Corbel" panose="020B0503020204020204" pitchFamily="34" charset="0"/>
              </a:defRPr>
            </a:lvl1pPr>
          </a:lstStyle>
          <a:p>
            <a:endParaRPr lang="en-US" dirty="0"/>
          </a:p>
        </p:txBody>
      </p:sp>
      <p:sp>
        <p:nvSpPr>
          <p:cNvPr id="6" name="Slide Number Placeholder 5">
            <a:extLst>
              <a:ext uri="{FF2B5EF4-FFF2-40B4-BE49-F238E27FC236}">
                <a16:creationId xmlns:a16="http://schemas.microsoft.com/office/drawing/2014/main" id="{F23AA505-B5A9-114B-BD6B-CD0640E7D172}"/>
              </a:ext>
            </a:extLst>
          </p:cNvPr>
          <p:cNvSpPr>
            <a:spLocks noGrp="1"/>
          </p:cNvSpPr>
          <p:nvPr>
            <p:ph type="sldNum" sz="quarter" idx="4"/>
          </p:nvPr>
        </p:nvSpPr>
        <p:spPr>
          <a:xfrm>
            <a:off x="10553700" y="6356354"/>
            <a:ext cx="800100" cy="365125"/>
          </a:xfrm>
          <a:prstGeom prst="rect">
            <a:avLst/>
          </a:prstGeom>
        </p:spPr>
        <p:txBody>
          <a:bodyPr vert="horz" lIns="91440" tIns="45720" rIns="91440" bIns="45720" rtlCol="0" anchor="ctr"/>
          <a:lstStyle>
            <a:lvl1pPr algn="r">
              <a:defRPr sz="1200" b="0" i="0">
                <a:solidFill>
                  <a:schemeClr val="tx1">
                    <a:tint val="75000"/>
                  </a:schemeClr>
                </a:solidFill>
                <a:latin typeface="Corbel" panose="020B0503020204020204" pitchFamily="34" charset="0"/>
              </a:defRPr>
            </a:lvl1pPr>
          </a:lstStyle>
          <a:p>
            <a:fld id="{B1130B0B-E924-A042-8591-4989326795C9}" type="slidenum">
              <a:rPr lang="en-US" smtClean="0"/>
              <a:pPr/>
              <a:t>‹#›</a:t>
            </a:fld>
            <a:endParaRPr lang="en-US"/>
          </a:p>
        </p:txBody>
      </p:sp>
      <p:sp>
        <p:nvSpPr>
          <p:cNvPr id="7" name="Footer Placeholder 4">
            <a:extLst>
              <a:ext uri="{FF2B5EF4-FFF2-40B4-BE49-F238E27FC236}">
                <a16:creationId xmlns:a16="http://schemas.microsoft.com/office/drawing/2014/main" id="{24C13037-0AEE-FB34-E484-53AA7FE48A9A}"/>
              </a:ext>
            </a:extLst>
          </p:cNvPr>
          <p:cNvSpPr txBox="1">
            <a:spLocks/>
          </p:cNvSpPr>
          <p:nvPr userDrawn="1"/>
        </p:nvSpPr>
        <p:spPr>
          <a:xfrm>
            <a:off x="2654300" y="6528391"/>
            <a:ext cx="6883400" cy="191164"/>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chemeClr val="tx1">
                    <a:tint val="75000"/>
                  </a:schemeClr>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UNCLASSIFIED</a:t>
            </a:r>
          </a:p>
        </p:txBody>
      </p:sp>
      <p:pic>
        <p:nvPicPr>
          <p:cNvPr id="8" name="Picture 7">
            <a:extLst>
              <a:ext uri="{FF2B5EF4-FFF2-40B4-BE49-F238E27FC236}">
                <a16:creationId xmlns:a16="http://schemas.microsoft.com/office/drawing/2014/main" id="{F1E92E5A-43A1-0687-D11A-1BDF5B60B616}"/>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89032" y="6421901"/>
            <a:ext cx="3079459" cy="332395"/>
          </a:xfrm>
          <a:prstGeom prst="rect">
            <a:avLst/>
          </a:prstGeom>
          <a:noFill/>
        </p:spPr>
      </p:pic>
    </p:spTree>
    <p:extLst>
      <p:ext uri="{BB962C8B-B14F-4D97-AF65-F5344CB8AC3E}">
        <p14:creationId xmlns:p14="http://schemas.microsoft.com/office/powerpoint/2010/main" val="3564233234"/>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Lst>
  <p:hf hdr="0" ftr="0" dt="0"/>
  <p:txStyles>
    <p:titleStyle>
      <a:lvl1pPr algn="l" defTabSz="914377" rtl="0" eaLnBrk="1" latinLnBrk="0" hangingPunct="1">
        <a:lnSpc>
          <a:spcPct val="90000"/>
        </a:lnSpc>
        <a:spcBef>
          <a:spcPct val="0"/>
        </a:spcBef>
        <a:buNone/>
        <a:defRPr sz="2800" b="1" i="0" kern="1200">
          <a:solidFill>
            <a:schemeClr val="tx1"/>
          </a:solidFill>
          <a:latin typeface="Century Gothic" panose="020B0502020202020204"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b="0" i="0" kern="1200">
          <a:solidFill>
            <a:schemeClr val="tx1"/>
          </a:solidFill>
          <a:latin typeface="Corbel" panose="020B0503020204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2">
          <p15:clr>
            <a:srgbClr val="F26B43"/>
          </p15:clr>
        </p15:guide>
        <p15:guide id="2" pos="3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4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140C9-7F18-C5E1-8B74-432EDCA5D348}"/>
              </a:ext>
            </a:extLst>
          </p:cNvPr>
          <p:cNvSpPr>
            <a:spLocks noGrp="1"/>
          </p:cNvSpPr>
          <p:nvPr>
            <p:ph type="ctrTitle"/>
          </p:nvPr>
        </p:nvSpPr>
        <p:spPr>
          <a:xfrm>
            <a:off x="726967" y="2115232"/>
            <a:ext cx="7093058" cy="2867259"/>
          </a:xfrm>
        </p:spPr>
        <p:txBody>
          <a:bodyPr/>
          <a:lstStyle/>
          <a:p>
            <a:r>
              <a:rPr lang="en-US" sz="4400" dirty="0"/>
              <a:t>Accelerating Autonomy: </a:t>
            </a:r>
            <a:br>
              <a:rPr lang="en-US" sz="4400" dirty="0"/>
            </a:br>
            <a:r>
              <a:rPr lang="en-US" sz="4400" dirty="0"/>
              <a:t>Innovation Pathways from Lab to Lethality</a:t>
            </a:r>
          </a:p>
        </p:txBody>
      </p:sp>
      <p:sp>
        <p:nvSpPr>
          <p:cNvPr id="3" name="Text Placeholder 2">
            <a:extLst>
              <a:ext uri="{FF2B5EF4-FFF2-40B4-BE49-F238E27FC236}">
                <a16:creationId xmlns:a16="http://schemas.microsoft.com/office/drawing/2014/main" id="{984907D5-85D4-DBDA-E7E7-737CAD778D66}"/>
              </a:ext>
            </a:extLst>
          </p:cNvPr>
          <p:cNvSpPr>
            <a:spLocks noGrp="1"/>
          </p:cNvSpPr>
          <p:nvPr>
            <p:ph type="body" sz="quarter" idx="14"/>
          </p:nvPr>
        </p:nvSpPr>
        <p:spPr/>
        <p:txBody>
          <a:bodyPr/>
          <a:lstStyle/>
          <a:p>
            <a:pPr marL="0" indent="0">
              <a:buNone/>
            </a:pPr>
            <a:r>
              <a:rPr lang="en-US" dirty="0"/>
              <a:t>Dr. Matt Willis – Director, Army FUZE</a:t>
            </a:r>
          </a:p>
        </p:txBody>
      </p:sp>
      <p:sp>
        <p:nvSpPr>
          <p:cNvPr id="4" name="Text Placeholder 3">
            <a:extLst>
              <a:ext uri="{FF2B5EF4-FFF2-40B4-BE49-F238E27FC236}">
                <a16:creationId xmlns:a16="http://schemas.microsoft.com/office/drawing/2014/main" id="{3FA7D0E3-16F2-37DE-43C8-9A2EB91E7A79}"/>
              </a:ext>
            </a:extLst>
          </p:cNvPr>
          <p:cNvSpPr>
            <a:spLocks noGrp="1"/>
          </p:cNvSpPr>
          <p:nvPr>
            <p:ph type="body" sz="quarter" idx="18"/>
          </p:nvPr>
        </p:nvSpPr>
        <p:spPr/>
        <p:txBody>
          <a:bodyPr/>
          <a:lstStyle/>
          <a:p>
            <a:r>
              <a:rPr lang="en-US" dirty="0"/>
              <a:t>September 2025</a:t>
            </a:r>
          </a:p>
        </p:txBody>
      </p:sp>
      <p:sp>
        <p:nvSpPr>
          <p:cNvPr id="5" name="Text Placeholder 4">
            <a:extLst>
              <a:ext uri="{FF2B5EF4-FFF2-40B4-BE49-F238E27FC236}">
                <a16:creationId xmlns:a16="http://schemas.microsoft.com/office/drawing/2014/main" id="{983DC373-FEBA-277E-C99D-9FC9F5ACE952}"/>
              </a:ext>
            </a:extLst>
          </p:cNvPr>
          <p:cNvSpPr>
            <a:spLocks noGrp="1"/>
          </p:cNvSpPr>
          <p:nvPr>
            <p:ph type="body" sz="quarter" idx="25"/>
          </p:nvPr>
        </p:nvSpPr>
        <p:spPr>
          <a:xfrm>
            <a:off x="5500688" y="24713"/>
            <a:ext cx="1190625" cy="215444"/>
          </a:xfrm>
        </p:spPr>
        <p:txBody>
          <a:bodyPr/>
          <a:lstStyle/>
          <a:p>
            <a:r>
              <a:rPr lang="en-US" dirty="0"/>
              <a:t>UNCLASSIFIED</a:t>
            </a:r>
          </a:p>
        </p:txBody>
      </p:sp>
      <p:sp>
        <p:nvSpPr>
          <p:cNvPr id="6" name="Text Placeholder 5">
            <a:extLst>
              <a:ext uri="{FF2B5EF4-FFF2-40B4-BE49-F238E27FC236}">
                <a16:creationId xmlns:a16="http://schemas.microsoft.com/office/drawing/2014/main" id="{F5EC8F59-73A2-4D94-132E-896801469222}"/>
              </a:ext>
            </a:extLst>
          </p:cNvPr>
          <p:cNvSpPr>
            <a:spLocks noGrp="1"/>
          </p:cNvSpPr>
          <p:nvPr>
            <p:ph type="body" sz="quarter" idx="26"/>
          </p:nvPr>
        </p:nvSpPr>
        <p:spPr>
          <a:xfrm>
            <a:off x="5500688" y="6596429"/>
            <a:ext cx="1190625" cy="215444"/>
          </a:xfrm>
        </p:spPr>
        <p:txBody>
          <a:bodyPr/>
          <a:lstStyle/>
          <a:p>
            <a:r>
              <a:rPr lang="en-US" dirty="0"/>
              <a:t>UNCLASSIFIED</a:t>
            </a:r>
          </a:p>
        </p:txBody>
      </p:sp>
    </p:spTree>
    <p:extLst>
      <p:ext uri="{BB962C8B-B14F-4D97-AF65-F5344CB8AC3E}">
        <p14:creationId xmlns:p14="http://schemas.microsoft.com/office/powerpoint/2010/main" val="3015500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91EB6-EEE5-C86B-8A54-205EFF9AAE2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2C1E3B-BE6B-EC5F-D6BE-F82A96825B0E}"/>
              </a:ext>
            </a:extLst>
          </p:cNvPr>
          <p:cNvSpPr>
            <a:spLocks noGrp="1"/>
          </p:cNvSpPr>
          <p:nvPr>
            <p:ph type="sldNum" sz="quarter" idx="4"/>
          </p:nvPr>
        </p:nvSpPr>
        <p:spPr/>
        <p:txBody>
          <a:bodyPr/>
          <a:lstStyle/>
          <a:p>
            <a:fld id="{B1130B0B-E924-A042-8591-4989326795C9}" type="slidenum">
              <a:rPr lang="en-US" smtClean="0"/>
              <a:t>2</a:t>
            </a:fld>
            <a:endParaRPr lang="en-US"/>
          </a:p>
        </p:txBody>
      </p:sp>
      <p:sp>
        <p:nvSpPr>
          <p:cNvPr id="6" name="Title 5">
            <a:extLst>
              <a:ext uri="{FF2B5EF4-FFF2-40B4-BE49-F238E27FC236}">
                <a16:creationId xmlns:a16="http://schemas.microsoft.com/office/drawing/2014/main" id="{14D969F4-29E6-2B86-30D2-75987C63D188}"/>
              </a:ext>
            </a:extLst>
          </p:cNvPr>
          <p:cNvSpPr>
            <a:spLocks noGrp="1"/>
          </p:cNvSpPr>
          <p:nvPr>
            <p:ph type="title"/>
          </p:nvPr>
        </p:nvSpPr>
        <p:spPr/>
        <p:txBody>
          <a:bodyPr/>
          <a:lstStyle/>
          <a:p>
            <a:r>
              <a:rPr lang="en-US" dirty="0"/>
              <a:t>The Urgency of Now</a:t>
            </a:r>
          </a:p>
        </p:txBody>
      </p:sp>
      <p:sp>
        <p:nvSpPr>
          <p:cNvPr id="34" name="Text Placeholder 33">
            <a:extLst>
              <a:ext uri="{FF2B5EF4-FFF2-40B4-BE49-F238E27FC236}">
                <a16:creationId xmlns:a16="http://schemas.microsoft.com/office/drawing/2014/main" id="{070C9273-40C8-0F87-134E-EF844D4F8FF2}"/>
              </a:ext>
            </a:extLst>
          </p:cNvPr>
          <p:cNvSpPr>
            <a:spLocks noGrp="1"/>
          </p:cNvSpPr>
          <p:nvPr>
            <p:ph type="body" sz="quarter" idx="25"/>
          </p:nvPr>
        </p:nvSpPr>
        <p:spPr>
          <a:xfrm>
            <a:off x="5500688" y="24713"/>
            <a:ext cx="1190625" cy="215444"/>
          </a:xfrm>
        </p:spPr>
        <p:txBody>
          <a:bodyPr/>
          <a:lstStyle/>
          <a:p>
            <a:r>
              <a:rPr lang="en-US" dirty="0"/>
              <a:t>UNCLASSIFIED</a:t>
            </a:r>
          </a:p>
        </p:txBody>
      </p:sp>
      <p:sp>
        <p:nvSpPr>
          <p:cNvPr id="35" name="Text Placeholder 34">
            <a:extLst>
              <a:ext uri="{FF2B5EF4-FFF2-40B4-BE49-F238E27FC236}">
                <a16:creationId xmlns:a16="http://schemas.microsoft.com/office/drawing/2014/main" id="{A130184B-7689-1547-C5F0-4C622341B499}"/>
              </a:ext>
            </a:extLst>
          </p:cNvPr>
          <p:cNvSpPr>
            <a:spLocks noGrp="1"/>
          </p:cNvSpPr>
          <p:nvPr>
            <p:ph type="body" sz="quarter" idx="26"/>
          </p:nvPr>
        </p:nvSpPr>
        <p:spPr>
          <a:xfrm>
            <a:off x="5500688" y="6596429"/>
            <a:ext cx="1190625" cy="215444"/>
          </a:xfrm>
        </p:spPr>
        <p:txBody>
          <a:bodyPr/>
          <a:lstStyle/>
          <a:p>
            <a:r>
              <a:rPr lang="en-US" dirty="0"/>
              <a:t>UNCLASSIFIED</a:t>
            </a:r>
          </a:p>
        </p:txBody>
      </p:sp>
      <p:sp>
        <p:nvSpPr>
          <p:cNvPr id="2" name="Shape">
            <a:extLst>
              <a:ext uri="{FF2B5EF4-FFF2-40B4-BE49-F238E27FC236}">
                <a16:creationId xmlns:a16="http://schemas.microsoft.com/office/drawing/2014/main" id="{B3F5B517-3AD1-9315-ACB9-D73A5A2930CA}"/>
              </a:ext>
            </a:extLst>
          </p:cNvPr>
          <p:cNvSpPr/>
          <p:nvPr/>
        </p:nvSpPr>
        <p:spPr>
          <a:xfrm>
            <a:off x="6516879" y="2536363"/>
            <a:ext cx="1449477" cy="29043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21459"/>
                </a:lnTo>
                <a:cubicBezTo>
                  <a:pt x="11771" y="21459"/>
                  <a:pt x="21357" y="16674"/>
                  <a:pt x="21357" y="10800"/>
                </a:cubicBezTo>
                <a:cubicBezTo>
                  <a:pt x="21357" y="4926"/>
                  <a:pt x="11771" y="141"/>
                  <a:pt x="0" y="141"/>
                </a:cubicBezTo>
                <a:lnTo>
                  <a:pt x="0" y="0"/>
                </a:lnTo>
                <a:cubicBezTo>
                  <a:pt x="11933" y="0"/>
                  <a:pt x="21600" y="4845"/>
                  <a:pt x="21600" y="10780"/>
                </a:cubicBezTo>
                <a:cubicBezTo>
                  <a:pt x="21600" y="16715"/>
                  <a:pt x="11933" y="21600"/>
                  <a:pt x="0" y="21600"/>
                </a:cubicBezTo>
                <a:close/>
              </a:path>
            </a:pathLst>
          </a:custGeom>
          <a:solidFill>
            <a:schemeClr val="accent1">
              <a:lumMod val="75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3" name="Shape">
            <a:extLst>
              <a:ext uri="{FF2B5EF4-FFF2-40B4-BE49-F238E27FC236}">
                <a16:creationId xmlns:a16="http://schemas.microsoft.com/office/drawing/2014/main" id="{2255B35D-F8BE-CF2D-C1AA-BC9529D988A1}"/>
              </a:ext>
            </a:extLst>
          </p:cNvPr>
          <p:cNvSpPr/>
          <p:nvPr/>
        </p:nvSpPr>
        <p:spPr>
          <a:xfrm>
            <a:off x="6516879" y="2536363"/>
            <a:ext cx="730167" cy="146033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21319"/>
                </a:lnTo>
                <a:cubicBezTo>
                  <a:pt x="11643" y="21319"/>
                  <a:pt x="21038" y="16581"/>
                  <a:pt x="21038" y="10800"/>
                </a:cubicBezTo>
                <a:cubicBezTo>
                  <a:pt x="21038" y="5019"/>
                  <a:pt x="11563" y="281"/>
                  <a:pt x="0" y="281"/>
                </a:cubicBezTo>
                <a:lnTo>
                  <a:pt x="0" y="0"/>
                </a:lnTo>
                <a:cubicBezTo>
                  <a:pt x="11884" y="0"/>
                  <a:pt x="21600" y="4858"/>
                  <a:pt x="21600" y="10800"/>
                </a:cubicBezTo>
                <a:cubicBezTo>
                  <a:pt x="21600" y="16742"/>
                  <a:pt x="11884" y="21600"/>
                  <a:pt x="0" y="21600"/>
                </a:cubicBezTo>
                <a:close/>
              </a:path>
            </a:pathLst>
          </a:custGeom>
          <a:solidFill>
            <a:schemeClr val="bg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4" name="Shape">
            <a:extLst>
              <a:ext uri="{FF2B5EF4-FFF2-40B4-BE49-F238E27FC236}">
                <a16:creationId xmlns:a16="http://schemas.microsoft.com/office/drawing/2014/main" id="{76DBDE94-6F9A-DA0D-2F0B-29E5201514C2}"/>
              </a:ext>
            </a:extLst>
          </p:cNvPr>
          <p:cNvSpPr/>
          <p:nvPr/>
        </p:nvSpPr>
        <p:spPr>
          <a:xfrm>
            <a:off x="6516879" y="3974980"/>
            <a:ext cx="730167" cy="146033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21319"/>
                </a:lnTo>
                <a:cubicBezTo>
                  <a:pt x="11643" y="21319"/>
                  <a:pt x="21038" y="16581"/>
                  <a:pt x="21038" y="10800"/>
                </a:cubicBezTo>
                <a:cubicBezTo>
                  <a:pt x="21038" y="5019"/>
                  <a:pt x="11563" y="281"/>
                  <a:pt x="0" y="281"/>
                </a:cubicBezTo>
                <a:lnTo>
                  <a:pt x="0" y="0"/>
                </a:lnTo>
                <a:cubicBezTo>
                  <a:pt x="11884" y="0"/>
                  <a:pt x="21600" y="4858"/>
                  <a:pt x="21600" y="10800"/>
                </a:cubicBezTo>
                <a:cubicBezTo>
                  <a:pt x="21600" y="16742"/>
                  <a:pt x="11884" y="21600"/>
                  <a:pt x="0" y="21600"/>
                </a:cubicBezTo>
                <a:close/>
              </a:path>
            </a:pathLst>
          </a:custGeom>
          <a:solidFill>
            <a:schemeClr val="bg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5" name="Circle">
            <a:extLst>
              <a:ext uri="{FF2B5EF4-FFF2-40B4-BE49-F238E27FC236}">
                <a16:creationId xmlns:a16="http://schemas.microsoft.com/office/drawing/2014/main" id="{34558A0B-856E-C839-5862-27CD1B9780A0}"/>
              </a:ext>
            </a:extLst>
          </p:cNvPr>
          <p:cNvSpPr/>
          <p:nvPr/>
        </p:nvSpPr>
        <p:spPr>
          <a:xfrm>
            <a:off x="5672193" y="2099228"/>
            <a:ext cx="895741" cy="913385"/>
          </a:xfrm>
          <a:prstGeom prst="ellipse">
            <a:avLst/>
          </a:prstGeom>
          <a:solidFill>
            <a:schemeClr val="tx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6" name="Circle">
            <a:extLst>
              <a:ext uri="{FF2B5EF4-FFF2-40B4-BE49-F238E27FC236}">
                <a16:creationId xmlns:a16="http://schemas.microsoft.com/office/drawing/2014/main" id="{DBD6AD7E-67E1-4F1B-7E92-C4A0C8C663C9}"/>
              </a:ext>
            </a:extLst>
          </p:cNvPr>
          <p:cNvSpPr/>
          <p:nvPr/>
        </p:nvSpPr>
        <p:spPr>
          <a:xfrm>
            <a:off x="5621137" y="3480235"/>
            <a:ext cx="895741" cy="913385"/>
          </a:xfrm>
          <a:prstGeom prst="ellipse">
            <a:avLst/>
          </a:prstGeom>
          <a:solidFill>
            <a:schemeClr val="accent4"/>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7" name="Circle">
            <a:extLst>
              <a:ext uri="{FF2B5EF4-FFF2-40B4-BE49-F238E27FC236}">
                <a16:creationId xmlns:a16="http://schemas.microsoft.com/office/drawing/2014/main" id="{71BB66AD-60AE-97DA-ABFD-BA6BD0067893}"/>
              </a:ext>
            </a:extLst>
          </p:cNvPr>
          <p:cNvSpPr/>
          <p:nvPr/>
        </p:nvSpPr>
        <p:spPr>
          <a:xfrm>
            <a:off x="5633169" y="4933964"/>
            <a:ext cx="895741" cy="913385"/>
          </a:xfrm>
          <a:prstGeom prst="ellipse">
            <a:avLst/>
          </a:prstGeom>
          <a:solidFill>
            <a:schemeClr val="accent3"/>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pic>
        <p:nvPicPr>
          <p:cNvPr id="18" name="Graphic 19" descr="Target with solid fill">
            <a:extLst>
              <a:ext uri="{FF2B5EF4-FFF2-40B4-BE49-F238E27FC236}">
                <a16:creationId xmlns:a16="http://schemas.microsoft.com/office/drawing/2014/main" id="{DDEE027C-7EEB-AA89-6BA2-D4B20B567A90}"/>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819248" y="2239725"/>
            <a:ext cx="604938" cy="604938"/>
          </a:xfrm>
          <a:prstGeom prst="rect">
            <a:avLst/>
          </a:prstGeom>
        </p:spPr>
      </p:pic>
      <p:pic>
        <p:nvPicPr>
          <p:cNvPr id="19" name="Graphic 20" descr="Stopwatch 66% with solid fill">
            <a:extLst>
              <a:ext uri="{FF2B5EF4-FFF2-40B4-BE49-F238E27FC236}">
                <a16:creationId xmlns:a16="http://schemas.microsoft.com/office/drawing/2014/main" id="{53C2A623-1A86-648C-0D6B-205643DE73C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69495" y="3618279"/>
            <a:ext cx="604938" cy="604938"/>
          </a:xfrm>
          <a:prstGeom prst="rect">
            <a:avLst/>
          </a:prstGeom>
        </p:spPr>
      </p:pic>
      <p:pic>
        <p:nvPicPr>
          <p:cNvPr id="20" name="Graphic 21" descr="Lightbulb and gear with solid fill">
            <a:extLst>
              <a:ext uri="{FF2B5EF4-FFF2-40B4-BE49-F238E27FC236}">
                <a16:creationId xmlns:a16="http://schemas.microsoft.com/office/drawing/2014/main" id="{A31A1C60-4BF1-C554-E8FF-DC7C1A47430A}"/>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793530" y="5062506"/>
            <a:ext cx="604938" cy="604938"/>
          </a:xfrm>
          <a:prstGeom prst="rect">
            <a:avLst/>
          </a:prstGeom>
        </p:spPr>
      </p:pic>
      <p:grpSp>
        <p:nvGrpSpPr>
          <p:cNvPr id="21" name="Group 20">
            <a:extLst>
              <a:ext uri="{FF2B5EF4-FFF2-40B4-BE49-F238E27FC236}">
                <a16:creationId xmlns:a16="http://schemas.microsoft.com/office/drawing/2014/main" id="{9EAF7F92-37A3-B524-83C3-A8061F7437E1}"/>
              </a:ext>
            </a:extLst>
          </p:cNvPr>
          <p:cNvGrpSpPr/>
          <p:nvPr/>
        </p:nvGrpSpPr>
        <p:grpSpPr>
          <a:xfrm>
            <a:off x="-1" y="2071586"/>
            <a:ext cx="5381960" cy="1298885"/>
            <a:chOff x="-151298" y="2825687"/>
            <a:chExt cx="3410314" cy="984145"/>
          </a:xfrm>
        </p:grpSpPr>
        <p:sp>
          <p:nvSpPr>
            <p:cNvPr id="22" name="TextBox 21">
              <a:extLst>
                <a:ext uri="{FF2B5EF4-FFF2-40B4-BE49-F238E27FC236}">
                  <a16:creationId xmlns:a16="http://schemas.microsoft.com/office/drawing/2014/main" id="{C3B0D37D-6742-D3AB-D7E5-3BA86AF7AB4F}"/>
                </a:ext>
              </a:extLst>
            </p:cNvPr>
            <p:cNvSpPr txBox="1"/>
            <p:nvPr/>
          </p:nvSpPr>
          <p:spPr>
            <a:xfrm>
              <a:off x="332936" y="2825687"/>
              <a:ext cx="2926080" cy="303158"/>
            </a:xfrm>
            <a:prstGeom prst="rect">
              <a:avLst/>
            </a:prstGeom>
            <a:noFill/>
          </p:spPr>
          <p:txBody>
            <a:bodyPr wrap="square" lIns="0" rIns="0" rtlCol="0" anchor="b">
              <a:spAutoFit/>
            </a:bodyPr>
            <a:lstStyle/>
            <a:p>
              <a:pPr algn="r"/>
              <a:r>
                <a:rPr lang="en-US" sz="2000" b="1" noProof="1"/>
                <a:t>Competitive Edge</a:t>
              </a:r>
            </a:p>
          </p:txBody>
        </p:sp>
        <p:sp>
          <p:nvSpPr>
            <p:cNvPr id="23" name="TextBox 22">
              <a:extLst>
                <a:ext uri="{FF2B5EF4-FFF2-40B4-BE49-F238E27FC236}">
                  <a16:creationId xmlns:a16="http://schemas.microsoft.com/office/drawing/2014/main" id="{F6F0F4C3-E16E-19A4-E77A-3C3112DCE5F3}"/>
                </a:ext>
              </a:extLst>
            </p:cNvPr>
            <p:cNvSpPr txBox="1"/>
            <p:nvPr/>
          </p:nvSpPr>
          <p:spPr>
            <a:xfrm>
              <a:off x="-151298" y="3086920"/>
              <a:ext cx="3410314" cy="722912"/>
            </a:xfrm>
            <a:prstGeom prst="rect">
              <a:avLst/>
            </a:prstGeom>
            <a:noFill/>
          </p:spPr>
          <p:txBody>
            <a:bodyPr wrap="square" lIns="0" rIns="0" rtlCol="0" anchor="t">
              <a:spAutoFit/>
            </a:bodyPr>
            <a:lstStyle/>
            <a:p>
              <a:pPr algn="r"/>
              <a:r>
                <a:rPr lang="en-US" sz="1400" noProof="1">
                  <a:solidFill>
                    <a:schemeClr val="tx1">
                      <a:lumMod val="65000"/>
                      <a:lumOff val="35000"/>
                    </a:schemeClr>
                  </a:solidFill>
                </a:rPr>
                <a:t>The Army faces accelerating competition from near-peer adversaries, who are investing aggressively in AI, autonomy, hypersonic, and other disruptive technologies – these investments are being translated rapidly into fielded capabilities</a:t>
              </a:r>
            </a:p>
          </p:txBody>
        </p:sp>
      </p:grpSp>
      <p:grpSp>
        <p:nvGrpSpPr>
          <p:cNvPr id="24" name="Group 23">
            <a:extLst>
              <a:ext uri="{FF2B5EF4-FFF2-40B4-BE49-F238E27FC236}">
                <a16:creationId xmlns:a16="http://schemas.microsoft.com/office/drawing/2014/main" id="{AE459283-01C7-2331-8F7E-3CE30DB76A5A}"/>
              </a:ext>
            </a:extLst>
          </p:cNvPr>
          <p:cNvGrpSpPr/>
          <p:nvPr/>
        </p:nvGrpSpPr>
        <p:grpSpPr>
          <a:xfrm>
            <a:off x="0" y="3527847"/>
            <a:ext cx="5381960" cy="1298885"/>
            <a:chOff x="-151297" y="2825687"/>
            <a:chExt cx="3410314" cy="984145"/>
          </a:xfrm>
        </p:grpSpPr>
        <p:sp>
          <p:nvSpPr>
            <p:cNvPr id="25" name="TextBox 24">
              <a:extLst>
                <a:ext uri="{FF2B5EF4-FFF2-40B4-BE49-F238E27FC236}">
                  <a16:creationId xmlns:a16="http://schemas.microsoft.com/office/drawing/2014/main" id="{0100E678-1A0F-88F2-AF43-CEE7CD118DE9}"/>
                </a:ext>
              </a:extLst>
            </p:cNvPr>
            <p:cNvSpPr txBox="1"/>
            <p:nvPr/>
          </p:nvSpPr>
          <p:spPr>
            <a:xfrm>
              <a:off x="332936" y="2825687"/>
              <a:ext cx="2926080" cy="303158"/>
            </a:xfrm>
            <a:prstGeom prst="rect">
              <a:avLst/>
            </a:prstGeom>
            <a:noFill/>
          </p:spPr>
          <p:txBody>
            <a:bodyPr wrap="square" lIns="0" rIns="0" rtlCol="0" anchor="b">
              <a:spAutoFit/>
            </a:bodyPr>
            <a:lstStyle/>
            <a:p>
              <a:pPr algn="r"/>
              <a:r>
                <a:rPr lang="en-US" sz="2000" b="1" noProof="1">
                  <a:solidFill>
                    <a:schemeClr val="accent4"/>
                  </a:solidFill>
                </a:rPr>
                <a:t>Rapid Acquisition</a:t>
              </a:r>
            </a:p>
          </p:txBody>
        </p:sp>
        <p:sp>
          <p:nvSpPr>
            <p:cNvPr id="26" name="TextBox 25">
              <a:extLst>
                <a:ext uri="{FF2B5EF4-FFF2-40B4-BE49-F238E27FC236}">
                  <a16:creationId xmlns:a16="http://schemas.microsoft.com/office/drawing/2014/main" id="{9B058E50-AD8D-A8F8-F9A5-66EAEEA2C130}"/>
                </a:ext>
              </a:extLst>
            </p:cNvPr>
            <p:cNvSpPr txBox="1"/>
            <p:nvPr/>
          </p:nvSpPr>
          <p:spPr>
            <a:xfrm>
              <a:off x="-151297" y="3086920"/>
              <a:ext cx="3410314" cy="722912"/>
            </a:xfrm>
            <a:prstGeom prst="rect">
              <a:avLst/>
            </a:prstGeom>
            <a:noFill/>
          </p:spPr>
          <p:txBody>
            <a:bodyPr wrap="square" lIns="0" rIns="0" rtlCol="0" anchor="t">
              <a:spAutoFit/>
            </a:bodyPr>
            <a:lstStyle/>
            <a:p>
              <a:pPr algn="r"/>
              <a:r>
                <a:rPr lang="en-US" sz="1400" noProof="1">
                  <a:solidFill>
                    <a:schemeClr val="tx1">
                      <a:lumMod val="65000"/>
                      <a:lumOff val="35000"/>
                    </a:schemeClr>
                  </a:solidFill>
                </a:rPr>
                <a:t>Traditional acquisition timelines are not sufficient to keep pace. To maintain overmatch the Army must adopt new models of innovation that shorten development cycles, reduce risk, and accelerate the delivery of technologies into the hands of Soldiers</a:t>
              </a:r>
            </a:p>
          </p:txBody>
        </p:sp>
      </p:grpSp>
      <p:grpSp>
        <p:nvGrpSpPr>
          <p:cNvPr id="27" name="Group 26">
            <a:extLst>
              <a:ext uri="{FF2B5EF4-FFF2-40B4-BE49-F238E27FC236}">
                <a16:creationId xmlns:a16="http://schemas.microsoft.com/office/drawing/2014/main" id="{94D30FF7-4A78-2A79-4921-7200CFD23A08}"/>
              </a:ext>
            </a:extLst>
          </p:cNvPr>
          <p:cNvGrpSpPr/>
          <p:nvPr/>
        </p:nvGrpSpPr>
        <p:grpSpPr>
          <a:xfrm>
            <a:off x="0" y="4972067"/>
            <a:ext cx="5381960" cy="1083439"/>
            <a:chOff x="-151297" y="2825687"/>
            <a:chExt cx="3410314" cy="820907"/>
          </a:xfrm>
        </p:grpSpPr>
        <p:sp>
          <p:nvSpPr>
            <p:cNvPr id="28" name="TextBox 27">
              <a:extLst>
                <a:ext uri="{FF2B5EF4-FFF2-40B4-BE49-F238E27FC236}">
                  <a16:creationId xmlns:a16="http://schemas.microsoft.com/office/drawing/2014/main" id="{7AB8DA54-45CA-5761-AA8E-3C96C2903003}"/>
                </a:ext>
              </a:extLst>
            </p:cNvPr>
            <p:cNvSpPr txBox="1"/>
            <p:nvPr/>
          </p:nvSpPr>
          <p:spPr>
            <a:xfrm>
              <a:off x="332936" y="2825687"/>
              <a:ext cx="2926080" cy="303158"/>
            </a:xfrm>
            <a:prstGeom prst="rect">
              <a:avLst/>
            </a:prstGeom>
            <a:noFill/>
          </p:spPr>
          <p:txBody>
            <a:bodyPr wrap="square" lIns="0" rIns="0" rtlCol="0" anchor="b">
              <a:spAutoFit/>
            </a:bodyPr>
            <a:lstStyle/>
            <a:p>
              <a:pPr algn="r"/>
              <a:r>
                <a:rPr lang="en-US" sz="2000" b="1" noProof="1">
                  <a:solidFill>
                    <a:schemeClr val="accent3"/>
                  </a:solidFill>
                </a:rPr>
                <a:t>Market-Driven Innovation</a:t>
              </a:r>
            </a:p>
          </p:txBody>
        </p:sp>
        <p:sp>
          <p:nvSpPr>
            <p:cNvPr id="29" name="TextBox 28">
              <a:extLst>
                <a:ext uri="{FF2B5EF4-FFF2-40B4-BE49-F238E27FC236}">
                  <a16:creationId xmlns:a16="http://schemas.microsoft.com/office/drawing/2014/main" id="{C855E4C1-29F8-B70C-FC5F-747BF77EB669}"/>
                </a:ext>
              </a:extLst>
            </p:cNvPr>
            <p:cNvSpPr txBox="1"/>
            <p:nvPr/>
          </p:nvSpPr>
          <p:spPr>
            <a:xfrm>
              <a:off x="-151297" y="3086919"/>
              <a:ext cx="3410314" cy="559675"/>
            </a:xfrm>
            <a:prstGeom prst="rect">
              <a:avLst/>
            </a:prstGeom>
            <a:noFill/>
          </p:spPr>
          <p:txBody>
            <a:bodyPr wrap="square" lIns="0" rIns="0" rtlCol="0" anchor="t">
              <a:spAutoFit/>
            </a:bodyPr>
            <a:lstStyle/>
            <a:p>
              <a:pPr algn="r"/>
              <a:r>
                <a:rPr lang="en-US" sz="1400" noProof="1">
                  <a:solidFill>
                    <a:schemeClr val="tx1">
                      <a:lumMod val="65000"/>
                      <a:lumOff val="35000"/>
                    </a:schemeClr>
                  </a:solidFill>
                </a:rPr>
                <a:t>Many of the technologies that will define future warfare are being developed outside of the defense sector, primarily in commercial markets such as energy, robotics, data analytics, and biotechnology</a:t>
              </a:r>
            </a:p>
          </p:txBody>
        </p:sp>
      </p:grpSp>
      <p:grpSp>
        <p:nvGrpSpPr>
          <p:cNvPr id="30" name="Group 29">
            <a:extLst>
              <a:ext uri="{FF2B5EF4-FFF2-40B4-BE49-F238E27FC236}">
                <a16:creationId xmlns:a16="http://schemas.microsoft.com/office/drawing/2014/main" id="{988B2E09-0C94-0B54-39D6-AE8CA3F80CB6}"/>
              </a:ext>
            </a:extLst>
          </p:cNvPr>
          <p:cNvGrpSpPr/>
          <p:nvPr/>
        </p:nvGrpSpPr>
        <p:grpSpPr>
          <a:xfrm>
            <a:off x="8130756" y="1930445"/>
            <a:ext cx="3303834" cy="3990146"/>
            <a:chOff x="-438169" y="2400396"/>
            <a:chExt cx="4139664" cy="3990146"/>
          </a:xfrm>
        </p:grpSpPr>
        <p:sp>
          <p:nvSpPr>
            <p:cNvPr id="31" name="TextBox 30">
              <a:extLst>
                <a:ext uri="{FF2B5EF4-FFF2-40B4-BE49-F238E27FC236}">
                  <a16:creationId xmlns:a16="http://schemas.microsoft.com/office/drawing/2014/main" id="{70C1F60B-45FB-4C23-28CA-5C10B4C8A883}"/>
                </a:ext>
              </a:extLst>
            </p:cNvPr>
            <p:cNvSpPr txBox="1"/>
            <p:nvPr/>
          </p:nvSpPr>
          <p:spPr>
            <a:xfrm>
              <a:off x="204956" y="2400396"/>
              <a:ext cx="2926080" cy="646331"/>
            </a:xfrm>
            <a:prstGeom prst="rect">
              <a:avLst/>
            </a:prstGeom>
            <a:noFill/>
          </p:spPr>
          <p:txBody>
            <a:bodyPr wrap="square" lIns="0" rIns="0" rtlCol="0" anchor="b">
              <a:spAutoFit/>
            </a:bodyPr>
            <a:lstStyle/>
            <a:p>
              <a:pPr algn="ctr"/>
              <a:endParaRPr lang="en-US" sz="3600" b="1" noProof="1"/>
            </a:p>
          </p:txBody>
        </p:sp>
        <p:sp>
          <p:nvSpPr>
            <p:cNvPr id="32" name="TextBox 31">
              <a:extLst>
                <a:ext uri="{FF2B5EF4-FFF2-40B4-BE49-F238E27FC236}">
                  <a16:creationId xmlns:a16="http://schemas.microsoft.com/office/drawing/2014/main" id="{08AE13AD-7464-3D55-C023-0A9CB36F827D}"/>
                </a:ext>
              </a:extLst>
            </p:cNvPr>
            <p:cNvSpPr txBox="1"/>
            <p:nvPr/>
          </p:nvSpPr>
          <p:spPr>
            <a:xfrm>
              <a:off x="-438169" y="2974222"/>
              <a:ext cx="4139664" cy="3416320"/>
            </a:xfrm>
            <a:prstGeom prst="rect">
              <a:avLst/>
            </a:prstGeom>
            <a:noFill/>
          </p:spPr>
          <p:txBody>
            <a:bodyPr wrap="square" lIns="0" rIns="0" rtlCol="0" anchor="t">
              <a:spAutoFit/>
            </a:bodyPr>
            <a:lstStyle>
              <a:defPPr>
                <a:defRPr lang="en-US"/>
              </a:defPPr>
              <a:lvl1pPr algn="r">
                <a:defRPr sz="1400">
                  <a:solidFill>
                    <a:schemeClr val="tx1">
                      <a:lumMod val="65000"/>
                      <a:lumOff val="35000"/>
                    </a:schemeClr>
                  </a:solidFill>
                </a:defRPr>
              </a:lvl1pPr>
            </a:lstStyle>
            <a:p>
              <a:r>
                <a:rPr lang="en-US" sz="1800" dirty="0"/>
                <a:t>As the Army’s unified innovation portfolio, FUZE scans widely for emerging technologies, invests early in high-potential solutions, takes calculated risks to accelerate development, and scales what works - transforming internal demands and external pressures into a reliable pipeline of mission-ready capabilities aligned with modernization priorities</a:t>
              </a:r>
              <a:endParaRPr lang="en-US" sz="1800" noProof="1"/>
            </a:p>
          </p:txBody>
        </p:sp>
      </p:grpSp>
      <p:sp>
        <p:nvSpPr>
          <p:cNvPr id="10" name="TextBox 9">
            <a:extLst>
              <a:ext uri="{FF2B5EF4-FFF2-40B4-BE49-F238E27FC236}">
                <a16:creationId xmlns:a16="http://schemas.microsoft.com/office/drawing/2014/main" id="{E531B402-D2D7-1856-E953-F03BA142E803}"/>
              </a:ext>
            </a:extLst>
          </p:cNvPr>
          <p:cNvSpPr txBox="1"/>
          <p:nvPr/>
        </p:nvSpPr>
        <p:spPr>
          <a:xfrm>
            <a:off x="7712411" y="1404465"/>
            <a:ext cx="3784743" cy="493752"/>
          </a:xfrm>
          <a:prstGeom prst="round2DiagRect">
            <a:avLst/>
          </a:prstGeom>
          <a:solidFill>
            <a:srgbClr val="3A562B"/>
          </a:solidFill>
        </p:spPr>
        <p:txBody>
          <a:bodyPr wrap="square" rtlCol="0">
            <a:spAutoFit/>
          </a:bodyPr>
          <a:lstStyle/>
          <a:p>
            <a:pPr algn="r"/>
            <a:r>
              <a:rPr lang="en-US" sz="2300">
                <a:solidFill>
                  <a:schemeClr val="bg1"/>
                </a:solidFill>
                <a:effectLst>
                  <a:outerShdw blurRad="38100" dist="38100" dir="2700000" algn="tl">
                    <a:srgbClr val="000000">
                      <a:alpha val="43137"/>
                    </a:srgbClr>
                  </a:outerShdw>
                </a:effectLst>
              </a:rPr>
              <a:t>Army Innovation Response </a:t>
            </a:r>
          </a:p>
        </p:txBody>
      </p:sp>
      <p:sp>
        <p:nvSpPr>
          <p:cNvPr id="11" name="TextBox 10">
            <a:extLst>
              <a:ext uri="{FF2B5EF4-FFF2-40B4-BE49-F238E27FC236}">
                <a16:creationId xmlns:a16="http://schemas.microsoft.com/office/drawing/2014/main" id="{AA54B677-A25F-31A7-2948-D26E90920670}"/>
              </a:ext>
            </a:extLst>
          </p:cNvPr>
          <p:cNvSpPr txBox="1"/>
          <p:nvPr/>
        </p:nvSpPr>
        <p:spPr>
          <a:xfrm>
            <a:off x="1666673" y="1414208"/>
            <a:ext cx="3784743" cy="493752"/>
          </a:xfrm>
          <a:prstGeom prst="round2DiagRect">
            <a:avLst/>
          </a:prstGeom>
          <a:solidFill>
            <a:srgbClr val="3A562B"/>
          </a:solidFill>
        </p:spPr>
        <p:txBody>
          <a:bodyPr wrap="square" rtlCol="0">
            <a:spAutoFit/>
          </a:bodyPr>
          <a:lstStyle/>
          <a:p>
            <a:pPr algn="r"/>
            <a:r>
              <a:rPr lang="en-US" sz="2300">
                <a:solidFill>
                  <a:schemeClr val="bg1"/>
                </a:solidFill>
                <a:effectLst>
                  <a:outerShdw blurRad="38100" dist="38100" dir="2700000" algn="tl">
                    <a:srgbClr val="000000">
                      <a:alpha val="43137"/>
                    </a:srgbClr>
                  </a:outerShdw>
                </a:effectLst>
              </a:rPr>
              <a:t>Demand Signals </a:t>
            </a:r>
          </a:p>
        </p:txBody>
      </p:sp>
      <p:sp>
        <p:nvSpPr>
          <p:cNvPr id="33" name="TextBox 32">
            <a:extLst>
              <a:ext uri="{FF2B5EF4-FFF2-40B4-BE49-F238E27FC236}">
                <a16:creationId xmlns:a16="http://schemas.microsoft.com/office/drawing/2014/main" id="{D1CFA64E-5447-61C2-4809-9D01BF659E5C}"/>
              </a:ext>
            </a:extLst>
          </p:cNvPr>
          <p:cNvSpPr txBox="1"/>
          <p:nvPr/>
        </p:nvSpPr>
        <p:spPr>
          <a:xfrm>
            <a:off x="5421158" y="2101043"/>
            <a:ext cx="6093994" cy="400110"/>
          </a:xfrm>
          <a:prstGeom prst="rect">
            <a:avLst/>
          </a:prstGeom>
          <a:noFill/>
        </p:spPr>
        <p:txBody>
          <a:bodyPr wrap="square">
            <a:spAutoFit/>
          </a:bodyPr>
          <a:lstStyle/>
          <a:p>
            <a:pPr algn="r"/>
            <a:r>
              <a:rPr lang="en-US" sz="2000" b="1" noProof="1">
                <a:solidFill>
                  <a:schemeClr val="accent1">
                    <a:lumMod val="50000"/>
                  </a:schemeClr>
                </a:solidFill>
              </a:rPr>
              <a:t>Army FUZE</a:t>
            </a:r>
          </a:p>
        </p:txBody>
      </p:sp>
    </p:spTree>
    <p:extLst>
      <p:ext uri="{BB962C8B-B14F-4D97-AF65-F5344CB8AC3E}">
        <p14:creationId xmlns:p14="http://schemas.microsoft.com/office/powerpoint/2010/main" val="4154244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12FDD1-5CC7-9075-975F-CEC6AA0FDEF8}"/>
              </a:ext>
            </a:extLst>
          </p:cNvPr>
          <p:cNvSpPr>
            <a:spLocks noGrp="1"/>
          </p:cNvSpPr>
          <p:nvPr>
            <p:ph type="sldNum" sz="quarter" idx="4"/>
          </p:nvPr>
        </p:nvSpPr>
        <p:spPr/>
        <p:txBody>
          <a:bodyPr/>
          <a:lstStyle/>
          <a:p>
            <a:fld id="{C2386979-62AF-554E-85EF-845783AD7AED}" type="slidenum">
              <a:rPr lang="en-US" smtClean="0"/>
              <a:pPr/>
              <a:t>3</a:t>
            </a:fld>
            <a:endParaRPr lang="en-US"/>
          </a:p>
        </p:txBody>
      </p:sp>
      <p:sp>
        <p:nvSpPr>
          <p:cNvPr id="5" name="Title 4">
            <a:extLst>
              <a:ext uri="{FF2B5EF4-FFF2-40B4-BE49-F238E27FC236}">
                <a16:creationId xmlns:a16="http://schemas.microsoft.com/office/drawing/2014/main" id="{3AE8CC77-C38D-E25F-708B-68E5F3D3F021}"/>
              </a:ext>
            </a:extLst>
          </p:cNvPr>
          <p:cNvSpPr>
            <a:spLocks noGrp="1"/>
          </p:cNvSpPr>
          <p:nvPr>
            <p:ph type="title"/>
          </p:nvPr>
        </p:nvSpPr>
        <p:spPr/>
        <p:txBody>
          <a:bodyPr/>
          <a:lstStyle/>
          <a:p>
            <a:r>
              <a:rPr lang="en-US" dirty="0"/>
              <a:t>The Role of Autonomy in Army Modernization</a:t>
            </a:r>
          </a:p>
        </p:txBody>
      </p:sp>
      <p:sp>
        <p:nvSpPr>
          <p:cNvPr id="6" name="Text Placeholder 5">
            <a:extLst>
              <a:ext uri="{FF2B5EF4-FFF2-40B4-BE49-F238E27FC236}">
                <a16:creationId xmlns:a16="http://schemas.microsoft.com/office/drawing/2014/main" id="{EE1EF168-87C7-86EC-F72F-3CE237FB1939}"/>
              </a:ext>
            </a:extLst>
          </p:cNvPr>
          <p:cNvSpPr>
            <a:spLocks noGrp="1"/>
          </p:cNvSpPr>
          <p:nvPr>
            <p:ph type="body" sz="quarter" idx="25"/>
          </p:nvPr>
        </p:nvSpPr>
        <p:spPr>
          <a:xfrm>
            <a:off x="5500688" y="24713"/>
            <a:ext cx="1190625" cy="215444"/>
          </a:xfrm>
        </p:spPr>
        <p:txBody>
          <a:bodyPr/>
          <a:lstStyle/>
          <a:p>
            <a:r>
              <a:rPr lang="en-US" dirty="0"/>
              <a:t>UNCLASSIFIED</a:t>
            </a:r>
          </a:p>
        </p:txBody>
      </p:sp>
      <p:sp>
        <p:nvSpPr>
          <p:cNvPr id="7" name="Text Placeholder 6">
            <a:extLst>
              <a:ext uri="{FF2B5EF4-FFF2-40B4-BE49-F238E27FC236}">
                <a16:creationId xmlns:a16="http://schemas.microsoft.com/office/drawing/2014/main" id="{7A992D5E-3083-C913-5B73-0E6BE85B5A34}"/>
              </a:ext>
            </a:extLst>
          </p:cNvPr>
          <p:cNvSpPr>
            <a:spLocks noGrp="1"/>
          </p:cNvSpPr>
          <p:nvPr>
            <p:ph type="body" sz="quarter" idx="26"/>
          </p:nvPr>
        </p:nvSpPr>
        <p:spPr>
          <a:xfrm>
            <a:off x="5500688" y="6596429"/>
            <a:ext cx="1190625" cy="215444"/>
          </a:xfrm>
        </p:spPr>
        <p:txBody>
          <a:bodyPr/>
          <a:lstStyle/>
          <a:p>
            <a:r>
              <a:rPr lang="en-US" dirty="0"/>
              <a:t>UNCLASSIFIED</a:t>
            </a:r>
          </a:p>
        </p:txBody>
      </p:sp>
      <p:pic>
        <p:nvPicPr>
          <p:cNvPr id="1026" name="Picture 2" descr="Detailed view">
            <a:extLst>
              <a:ext uri="{FF2B5EF4-FFF2-40B4-BE49-F238E27FC236}">
                <a16:creationId xmlns:a16="http://schemas.microsoft.com/office/drawing/2014/main" id="{B15BF2C2-EDFE-C275-29FF-E54230BE85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92" y="1689377"/>
            <a:ext cx="5218867" cy="347924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a:extLst>
              <a:ext uri="{FF2B5EF4-FFF2-40B4-BE49-F238E27FC236}">
                <a16:creationId xmlns:a16="http://schemas.microsoft.com/office/drawing/2014/main" id="{D36A9ED0-4394-F798-0CF9-26A3B86CF2FC}"/>
              </a:ext>
            </a:extLst>
          </p:cNvPr>
          <p:cNvSpPr>
            <a:spLocks noGrp="1"/>
          </p:cNvSpPr>
          <p:nvPr>
            <p:ph idx="1"/>
          </p:nvPr>
        </p:nvSpPr>
        <p:spPr>
          <a:xfrm>
            <a:off x="5991727" y="1499967"/>
            <a:ext cx="5410197" cy="4765537"/>
          </a:xfrm>
        </p:spPr>
        <p:txBody>
          <a:bodyPr>
            <a:normAutofit/>
          </a:bodyPr>
          <a:lstStyle/>
          <a:p>
            <a:pPr>
              <a:spcAft>
                <a:spcPts val="1200"/>
              </a:spcAft>
            </a:pPr>
            <a:r>
              <a:rPr lang="en-US" sz="1800" b="1" dirty="0">
                <a:latin typeface="+mn-lt"/>
                <a:cs typeface="Arial" panose="020B0604020202020204" pitchFamily="34" charset="0"/>
              </a:rPr>
              <a:t>Why Autonomy?</a:t>
            </a:r>
          </a:p>
          <a:p>
            <a:pPr>
              <a:spcAft>
                <a:spcPts val="1200"/>
              </a:spcAft>
              <a:buFont typeface="Wingdings" panose="05000000000000000000" pitchFamily="2" charset="2"/>
              <a:buChar char="ü"/>
            </a:pPr>
            <a:r>
              <a:rPr lang="en-US" sz="1800" b="1" dirty="0">
                <a:latin typeface="+mn-lt"/>
                <a:cs typeface="Arial" panose="020B0604020202020204" pitchFamily="34" charset="0"/>
              </a:rPr>
              <a:t>Tactical Edge Superiority: </a:t>
            </a:r>
            <a:r>
              <a:rPr lang="en-US" sz="1800" dirty="0">
                <a:latin typeface="+mn-lt"/>
                <a:cs typeface="Arial" panose="020B0604020202020204" pitchFamily="34" charset="0"/>
              </a:rPr>
              <a:t>Autonomous systems enable faster decision cycles in denied environments.</a:t>
            </a:r>
            <a:endParaRPr lang="en-US" sz="1800" b="1" dirty="0">
              <a:latin typeface="+mn-lt"/>
              <a:cs typeface="Arial" panose="020B0604020202020204" pitchFamily="34" charset="0"/>
            </a:endParaRPr>
          </a:p>
          <a:p>
            <a:pPr>
              <a:spcAft>
                <a:spcPts val="1200"/>
              </a:spcAft>
              <a:buFont typeface="Wingdings" panose="05000000000000000000" pitchFamily="2" charset="2"/>
              <a:buChar char="ü"/>
            </a:pPr>
            <a:r>
              <a:rPr lang="en-US" sz="1800" b="1" dirty="0">
                <a:latin typeface="+mn-lt"/>
                <a:cs typeface="Arial" panose="020B0604020202020204" pitchFamily="34" charset="0"/>
              </a:rPr>
              <a:t>Force Multiplication: </a:t>
            </a:r>
            <a:r>
              <a:rPr lang="en-US" sz="1800" dirty="0">
                <a:latin typeface="+mn-lt"/>
                <a:cs typeface="Arial" panose="020B0604020202020204" pitchFamily="34" charset="0"/>
              </a:rPr>
              <a:t>One Soldier can control multiple assets, increasing operational reach.</a:t>
            </a:r>
          </a:p>
          <a:p>
            <a:pPr>
              <a:spcAft>
                <a:spcPts val="1200"/>
              </a:spcAft>
              <a:buFont typeface="Wingdings" panose="05000000000000000000" pitchFamily="2" charset="2"/>
              <a:buChar char="ü"/>
            </a:pPr>
            <a:r>
              <a:rPr lang="en-US" sz="1800" b="1" dirty="0">
                <a:latin typeface="+mn-lt"/>
                <a:cs typeface="Arial" panose="020B0604020202020204" pitchFamily="34" charset="0"/>
              </a:rPr>
              <a:t>Speed to Mission Execution: </a:t>
            </a:r>
            <a:r>
              <a:rPr lang="en-US" sz="1800" dirty="0">
                <a:latin typeface="+mn-lt"/>
                <a:cs typeface="Arial" panose="020B0604020202020204" pitchFamily="34" charset="0"/>
              </a:rPr>
              <a:t>Autonomy shifts the battlefield tempo – giving us first-mover advantage.</a:t>
            </a:r>
            <a:endParaRPr lang="en-US" sz="1800" b="1" dirty="0">
              <a:latin typeface="+mn-lt"/>
              <a:cs typeface="Arial" panose="020B0604020202020204" pitchFamily="34" charset="0"/>
            </a:endParaRPr>
          </a:p>
          <a:p>
            <a:pPr>
              <a:spcAft>
                <a:spcPts val="1200"/>
              </a:spcAft>
            </a:pPr>
            <a:r>
              <a:rPr lang="en-US" sz="1800" b="1" i="1" dirty="0">
                <a:latin typeface="+mn-lt"/>
                <a:cs typeface="Arial" panose="020B0604020202020204" pitchFamily="34" charset="0"/>
              </a:rPr>
              <a:t>“Autonomy isn’t about replacing Soldiers – it’s about empowering them to dominate complex battlespaces.”</a:t>
            </a:r>
          </a:p>
        </p:txBody>
      </p:sp>
      <p:cxnSp>
        <p:nvCxnSpPr>
          <p:cNvPr id="9" name="Straight Connector 8">
            <a:extLst>
              <a:ext uri="{FF2B5EF4-FFF2-40B4-BE49-F238E27FC236}">
                <a16:creationId xmlns:a16="http://schemas.microsoft.com/office/drawing/2014/main" id="{EEC5261F-A215-F8F3-AD36-8DE014D8352E}"/>
              </a:ext>
            </a:extLst>
          </p:cNvPr>
          <p:cNvCxnSpPr>
            <a:cxnSpLocks/>
          </p:cNvCxnSpPr>
          <p:nvPr/>
        </p:nvCxnSpPr>
        <p:spPr>
          <a:xfrm>
            <a:off x="5658845" y="1499967"/>
            <a:ext cx="0" cy="4307308"/>
          </a:xfrm>
          <a:prstGeom prst="line">
            <a:avLst/>
          </a:prstGeom>
          <a:ln w="19050">
            <a:solidFill>
              <a:schemeClr val="accent3"/>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44A7E79-DCA9-4B3E-533B-440CA5EE504B}"/>
              </a:ext>
            </a:extLst>
          </p:cNvPr>
          <p:cNvSpPr txBox="1"/>
          <p:nvPr/>
        </p:nvSpPr>
        <p:spPr>
          <a:xfrm>
            <a:off x="273539" y="5229050"/>
            <a:ext cx="5218865" cy="584775"/>
          </a:xfrm>
          <a:prstGeom prst="rect">
            <a:avLst/>
          </a:prstGeom>
          <a:noFill/>
        </p:spPr>
        <p:txBody>
          <a:bodyPr wrap="square" rtlCol="0">
            <a:spAutoFit/>
          </a:bodyPr>
          <a:lstStyle/>
          <a:p>
            <a:pPr algn="ctr"/>
            <a:r>
              <a:rPr lang="en-US" sz="800" i="1" dirty="0"/>
              <a:t>U.S. Army Staff Sgt. Stetson Manuel, a Robotics and Autonomous Systems platoon sergeant and infantryman, assigned to the Alpha Company, 1st Battalion, 29th Infantry Regiment, 316th Cavalry Brigade, assembles the Ghost-X Unmanned Aircraft System during the human machine integration experiment for Project Convergence – Capstone 4 in Fort Irwin, Calif., March 11, 2024.</a:t>
            </a:r>
          </a:p>
        </p:txBody>
      </p:sp>
    </p:spTree>
    <p:extLst>
      <p:ext uri="{BB962C8B-B14F-4D97-AF65-F5344CB8AC3E}">
        <p14:creationId xmlns:p14="http://schemas.microsoft.com/office/powerpoint/2010/main" val="358009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DACC1B-9D22-CEBC-AF0A-AD0A07583573}"/>
              </a:ext>
            </a:extLst>
          </p:cNvPr>
          <p:cNvSpPr>
            <a:spLocks noGrp="1"/>
          </p:cNvSpPr>
          <p:nvPr>
            <p:ph type="sldNum" sz="quarter" idx="4"/>
          </p:nvPr>
        </p:nvSpPr>
        <p:spPr/>
        <p:txBody>
          <a:bodyPr/>
          <a:lstStyle/>
          <a:p>
            <a:fld id="{B1130B0B-E924-A042-8591-4989326795C9}" type="slidenum">
              <a:rPr lang="en-US" smtClean="0"/>
              <a:t>4</a:t>
            </a:fld>
            <a:endParaRPr lang="en-US"/>
          </a:p>
        </p:txBody>
      </p:sp>
      <p:sp>
        <p:nvSpPr>
          <p:cNvPr id="42" name="Title 41">
            <a:extLst>
              <a:ext uri="{FF2B5EF4-FFF2-40B4-BE49-F238E27FC236}">
                <a16:creationId xmlns:a16="http://schemas.microsoft.com/office/drawing/2014/main" id="{8E5F62E9-658A-9F24-B963-DB1281B995F8}"/>
              </a:ext>
            </a:extLst>
          </p:cNvPr>
          <p:cNvSpPr>
            <a:spLocks noGrp="1"/>
          </p:cNvSpPr>
          <p:nvPr>
            <p:ph type="title"/>
          </p:nvPr>
        </p:nvSpPr>
        <p:spPr/>
        <p:txBody>
          <a:bodyPr/>
          <a:lstStyle/>
          <a:p>
            <a:r>
              <a:rPr lang="en-US" dirty="0"/>
              <a:t>Army FUZE Portfolio</a:t>
            </a:r>
          </a:p>
        </p:txBody>
      </p:sp>
      <p:sp>
        <p:nvSpPr>
          <p:cNvPr id="45" name="Text Placeholder 44">
            <a:extLst>
              <a:ext uri="{FF2B5EF4-FFF2-40B4-BE49-F238E27FC236}">
                <a16:creationId xmlns:a16="http://schemas.microsoft.com/office/drawing/2014/main" id="{010E82EC-9167-606B-B816-8D9359F8130D}"/>
              </a:ext>
            </a:extLst>
          </p:cNvPr>
          <p:cNvSpPr>
            <a:spLocks noGrp="1"/>
          </p:cNvSpPr>
          <p:nvPr>
            <p:ph type="body" sz="quarter" idx="25"/>
          </p:nvPr>
        </p:nvSpPr>
        <p:spPr>
          <a:xfrm>
            <a:off x="5500688" y="24713"/>
            <a:ext cx="1190625" cy="215444"/>
          </a:xfrm>
        </p:spPr>
        <p:txBody>
          <a:bodyPr/>
          <a:lstStyle/>
          <a:p>
            <a:r>
              <a:rPr lang="en-US" dirty="0"/>
              <a:t>UNCLASSIFIED</a:t>
            </a:r>
          </a:p>
        </p:txBody>
      </p:sp>
      <p:sp>
        <p:nvSpPr>
          <p:cNvPr id="46" name="Text Placeholder 45">
            <a:extLst>
              <a:ext uri="{FF2B5EF4-FFF2-40B4-BE49-F238E27FC236}">
                <a16:creationId xmlns:a16="http://schemas.microsoft.com/office/drawing/2014/main" id="{BE21FA56-E424-ABB1-2206-071A530DBE6E}"/>
              </a:ext>
            </a:extLst>
          </p:cNvPr>
          <p:cNvSpPr>
            <a:spLocks noGrp="1"/>
          </p:cNvSpPr>
          <p:nvPr>
            <p:ph type="body" sz="quarter" idx="26"/>
          </p:nvPr>
        </p:nvSpPr>
        <p:spPr>
          <a:xfrm>
            <a:off x="5500688" y="6596429"/>
            <a:ext cx="1190625" cy="215444"/>
          </a:xfrm>
        </p:spPr>
        <p:txBody>
          <a:bodyPr/>
          <a:lstStyle/>
          <a:p>
            <a:r>
              <a:rPr lang="en-US" dirty="0"/>
              <a:t>UNCLASSIFIED</a:t>
            </a:r>
          </a:p>
        </p:txBody>
      </p:sp>
      <p:sp>
        <p:nvSpPr>
          <p:cNvPr id="9" name="Oval 8">
            <a:extLst>
              <a:ext uri="{FF2B5EF4-FFF2-40B4-BE49-F238E27FC236}">
                <a16:creationId xmlns:a16="http://schemas.microsoft.com/office/drawing/2014/main" id="{C68D1CFD-3746-F969-2CE0-64E790C9CAD5}"/>
              </a:ext>
            </a:extLst>
          </p:cNvPr>
          <p:cNvSpPr/>
          <p:nvPr/>
        </p:nvSpPr>
        <p:spPr>
          <a:xfrm>
            <a:off x="4199549" y="1989949"/>
            <a:ext cx="3792903" cy="3792903"/>
          </a:xfrm>
          <a:prstGeom prst="ellips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Shape 9">
            <a:extLst>
              <a:ext uri="{FF2B5EF4-FFF2-40B4-BE49-F238E27FC236}">
                <a16:creationId xmlns:a16="http://schemas.microsoft.com/office/drawing/2014/main" id="{90270525-7138-699A-F661-35034756808F}"/>
              </a:ext>
            </a:extLst>
          </p:cNvPr>
          <p:cNvSpPr/>
          <p:nvPr/>
        </p:nvSpPr>
        <p:spPr>
          <a:xfrm>
            <a:off x="447675" y="1634573"/>
            <a:ext cx="5391150" cy="2003425"/>
          </a:xfrm>
          <a:custGeom>
            <a:avLst/>
            <a:gdLst>
              <a:gd name="connsiteX0" fmla="*/ 0 w 5391150"/>
              <a:gd name="connsiteY0" fmla="*/ 0 h 2003425"/>
              <a:gd name="connsiteX1" fmla="*/ 5391150 w 5391150"/>
              <a:gd name="connsiteY1" fmla="*/ 0 h 2003425"/>
              <a:gd name="connsiteX2" fmla="*/ 5391150 w 5391150"/>
              <a:gd name="connsiteY2" fmla="*/ 1466359 h 2003425"/>
              <a:gd name="connsiteX3" fmla="*/ 5323296 w 5391150"/>
              <a:gd name="connsiteY3" fmla="*/ 1491194 h 2003425"/>
              <a:gd name="connsiteX4" fmla="*/ 4878921 w 5391150"/>
              <a:gd name="connsiteY4" fmla="*/ 1935570 h 2003425"/>
              <a:gd name="connsiteX5" fmla="*/ 4857857 w 5391150"/>
              <a:gd name="connsiteY5" fmla="*/ 2003425 h 2003425"/>
              <a:gd name="connsiteX6" fmla="*/ 0 w 5391150"/>
              <a:gd name="connsiteY6" fmla="*/ 2003425 h 200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1150" h="2003425">
                <a:moveTo>
                  <a:pt x="0" y="0"/>
                </a:moveTo>
                <a:lnTo>
                  <a:pt x="5391150" y="0"/>
                </a:lnTo>
                <a:lnTo>
                  <a:pt x="5391150" y="1466359"/>
                </a:lnTo>
                <a:lnTo>
                  <a:pt x="5323296" y="1491194"/>
                </a:lnTo>
                <a:cubicBezTo>
                  <a:pt x="5123494" y="1575704"/>
                  <a:pt x="4963430" y="1735767"/>
                  <a:pt x="4878921" y="1935570"/>
                </a:cubicBezTo>
                <a:lnTo>
                  <a:pt x="4857857" y="2003425"/>
                </a:lnTo>
                <a:lnTo>
                  <a:pt x="0" y="2003425"/>
                </a:ln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Shape 10">
            <a:extLst>
              <a:ext uri="{FF2B5EF4-FFF2-40B4-BE49-F238E27FC236}">
                <a16:creationId xmlns:a16="http://schemas.microsoft.com/office/drawing/2014/main" id="{C15D11C5-1C93-83A7-DAB8-A86CC8DBBFCB}"/>
              </a:ext>
            </a:extLst>
          </p:cNvPr>
          <p:cNvSpPr/>
          <p:nvPr/>
        </p:nvSpPr>
        <p:spPr>
          <a:xfrm>
            <a:off x="6353175" y="1634573"/>
            <a:ext cx="5391150" cy="2003425"/>
          </a:xfrm>
          <a:custGeom>
            <a:avLst/>
            <a:gdLst>
              <a:gd name="connsiteX0" fmla="*/ 0 w 5391150"/>
              <a:gd name="connsiteY0" fmla="*/ 0 h 2003425"/>
              <a:gd name="connsiteX1" fmla="*/ 5391150 w 5391150"/>
              <a:gd name="connsiteY1" fmla="*/ 0 h 2003425"/>
              <a:gd name="connsiteX2" fmla="*/ 5391150 w 5391150"/>
              <a:gd name="connsiteY2" fmla="*/ 2003425 h 2003425"/>
              <a:gd name="connsiteX3" fmla="*/ 533294 w 5391150"/>
              <a:gd name="connsiteY3" fmla="*/ 2003425 h 2003425"/>
              <a:gd name="connsiteX4" fmla="*/ 512230 w 5391150"/>
              <a:gd name="connsiteY4" fmla="*/ 1935570 h 2003425"/>
              <a:gd name="connsiteX5" fmla="*/ 67855 w 5391150"/>
              <a:gd name="connsiteY5" fmla="*/ 1491194 h 2003425"/>
              <a:gd name="connsiteX6" fmla="*/ 0 w 5391150"/>
              <a:gd name="connsiteY6" fmla="*/ 1466359 h 200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1150" h="2003425">
                <a:moveTo>
                  <a:pt x="0" y="0"/>
                </a:moveTo>
                <a:lnTo>
                  <a:pt x="5391150" y="0"/>
                </a:lnTo>
                <a:lnTo>
                  <a:pt x="5391150" y="2003425"/>
                </a:lnTo>
                <a:lnTo>
                  <a:pt x="533294" y="2003425"/>
                </a:lnTo>
                <a:lnTo>
                  <a:pt x="512230" y="1935570"/>
                </a:lnTo>
                <a:cubicBezTo>
                  <a:pt x="427721" y="1735767"/>
                  <a:pt x="267657" y="1575704"/>
                  <a:pt x="67855" y="1491194"/>
                </a:cubicBezTo>
                <a:lnTo>
                  <a:pt x="0" y="1466359"/>
                </a:ln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Freeform: Shape 11">
            <a:extLst>
              <a:ext uri="{FF2B5EF4-FFF2-40B4-BE49-F238E27FC236}">
                <a16:creationId xmlns:a16="http://schemas.microsoft.com/office/drawing/2014/main" id="{63AE26C0-0F13-87A7-B82F-99E70B1B07D4}"/>
              </a:ext>
            </a:extLst>
          </p:cNvPr>
          <p:cNvSpPr/>
          <p:nvPr/>
        </p:nvSpPr>
        <p:spPr>
          <a:xfrm>
            <a:off x="447675" y="4152348"/>
            <a:ext cx="5391150" cy="2003425"/>
          </a:xfrm>
          <a:custGeom>
            <a:avLst/>
            <a:gdLst>
              <a:gd name="connsiteX0" fmla="*/ 0 w 5391150"/>
              <a:gd name="connsiteY0" fmla="*/ 0 h 2003425"/>
              <a:gd name="connsiteX1" fmla="*/ 4857858 w 5391150"/>
              <a:gd name="connsiteY1" fmla="*/ 0 h 2003425"/>
              <a:gd name="connsiteX2" fmla="*/ 4878921 w 5391150"/>
              <a:gd name="connsiteY2" fmla="*/ 67854 h 2003425"/>
              <a:gd name="connsiteX3" fmla="*/ 5323296 w 5391150"/>
              <a:gd name="connsiteY3" fmla="*/ 512229 h 2003425"/>
              <a:gd name="connsiteX4" fmla="*/ 5391150 w 5391150"/>
              <a:gd name="connsiteY4" fmla="*/ 537064 h 2003425"/>
              <a:gd name="connsiteX5" fmla="*/ 5391150 w 5391150"/>
              <a:gd name="connsiteY5" fmla="*/ 2003425 h 2003425"/>
              <a:gd name="connsiteX6" fmla="*/ 0 w 5391150"/>
              <a:gd name="connsiteY6" fmla="*/ 2003425 h 200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1150" h="2003425">
                <a:moveTo>
                  <a:pt x="0" y="0"/>
                </a:moveTo>
                <a:lnTo>
                  <a:pt x="4857858" y="0"/>
                </a:lnTo>
                <a:lnTo>
                  <a:pt x="4878921" y="67854"/>
                </a:lnTo>
                <a:cubicBezTo>
                  <a:pt x="4963430" y="267656"/>
                  <a:pt x="5123494" y="427720"/>
                  <a:pt x="5323296" y="512229"/>
                </a:cubicBezTo>
                <a:lnTo>
                  <a:pt x="5391150" y="537064"/>
                </a:lnTo>
                <a:lnTo>
                  <a:pt x="5391150" y="2003425"/>
                </a:lnTo>
                <a:lnTo>
                  <a:pt x="0" y="2003425"/>
                </a:ln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Freeform: Shape 12">
            <a:extLst>
              <a:ext uri="{FF2B5EF4-FFF2-40B4-BE49-F238E27FC236}">
                <a16:creationId xmlns:a16="http://schemas.microsoft.com/office/drawing/2014/main" id="{9368ABFD-230B-B45E-780E-F189766D9907}"/>
              </a:ext>
            </a:extLst>
          </p:cNvPr>
          <p:cNvSpPr/>
          <p:nvPr/>
        </p:nvSpPr>
        <p:spPr>
          <a:xfrm>
            <a:off x="6353175" y="4152348"/>
            <a:ext cx="5391150" cy="2003425"/>
          </a:xfrm>
          <a:custGeom>
            <a:avLst/>
            <a:gdLst>
              <a:gd name="connsiteX0" fmla="*/ 533293 w 5391150"/>
              <a:gd name="connsiteY0" fmla="*/ 0 h 2003425"/>
              <a:gd name="connsiteX1" fmla="*/ 5391150 w 5391150"/>
              <a:gd name="connsiteY1" fmla="*/ 0 h 2003425"/>
              <a:gd name="connsiteX2" fmla="*/ 5391150 w 5391150"/>
              <a:gd name="connsiteY2" fmla="*/ 2003425 h 2003425"/>
              <a:gd name="connsiteX3" fmla="*/ 0 w 5391150"/>
              <a:gd name="connsiteY3" fmla="*/ 2003425 h 2003425"/>
              <a:gd name="connsiteX4" fmla="*/ 0 w 5391150"/>
              <a:gd name="connsiteY4" fmla="*/ 537064 h 2003425"/>
              <a:gd name="connsiteX5" fmla="*/ 67855 w 5391150"/>
              <a:gd name="connsiteY5" fmla="*/ 512229 h 2003425"/>
              <a:gd name="connsiteX6" fmla="*/ 512230 w 5391150"/>
              <a:gd name="connsiteY6" fmla="*/ 67854 h 200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1150" h="2003425">
                <a:moveTo>
                  <a:pt x="533293" y="0"/>
                </a:moveTo>
                <a:lnTo>
                  <a:pt x="5391150" y="0"/>
                </a:lnTo>
                <a:lnTo>
                  <a:pt x="5391150" y="2003425"/>
                </a:lnTo>
                <a:lnTo>
                  <a:pt x="0" y="2003425"/>
                </a:lnTo>
                <a:lnTo>
                  <a:pt x="0" y="537064"/>
                </a:lnTo>
                <a:lnTo>
                  <a:pt x="67855" y="512229"/>
                </a:lnTo>
                <a:cubicBezTo>
                  <a:pt x="267657" y="427720"/>
                  <a:pt x="427721" y="267656"/>
                  <a:pt x="512230" y="67854"/>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653F0F79-CA7B-346E-D4FD-1E2419B07473}"/>
              </a:ext>
            </a:extLst>
          </p:cNvPr>
          <p:cNvSpPr/>
          <p:nvPr/>
        </p:nvSpPr>
        <p:spPr>
          <a:xfrm>
            <a:off x="5596007" y="3395181"/>
            <a:ext cx="999985" cy="999985"/>
          </a:xfrm>
          <a:prstGeom prst="ellipse">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A28198C-7884-9360-8BF0-D9B63A781A5B}"/>
              </a:ext>
            </a:extLst>
          </p:cNvPr>
          <p:cNvGrpSpPr/>
          <p:nvPr/>
        </p:nvGrpSpPr>
        <p:grpSpPr>
          <a:xfrm>
            <a:off x="8408917" y="4308929"/>
            <a:ext cx="3163957" cy="1797984"/>
            <a:chOff x="8921977" y="1405170"/>
            <a:chExt cx="3163957" cy="1797984"/>
          </a:xfrm>
        </p:grpSpPr>
        <p:sp>
          <p:nvSpPr>
            <p:cNvPr id="20" name="TextBox 19">
              <a:extLst>
                <a:ext uri="{FF2B5EF4-FFF2-40B4-BE49-F238E27FC236}">
                  <a16:creationId xmlns:a16="http://schemas.microsoft.com/office/drawing/2014/main" id="{C67E8517-93BD-8233-5161-0C39AD679D0A}"/>
                </a:ext>
              </a:extLst>
            </p:cNvPr>
            <p:cNvSpPr txBox="1"/>
            <p:nvPr/>
          </p:nvSpPr>
          <p:spPr>
            <a:xfrm>
              <a:off x="8921977" y="1405170"/>
              <a:ext cx="2937088" cy="523220"/>
            </a:xfrm>
            <a:prstGeom prst="rect">
              <a:avLst/>
            </a:prstGeom>
            <a:noFill/>
          </p:spPr>
          <p:txBody>
            <a:bodyPr wrap="square" lIns="0" rIns="0" rtlCol="0" anchor="b">
              <a:spAutoFit/>
            </a:bodyPr>
            <a:lstStyle/>
            <a:p>
              <a:r>
                <a:rPr lang="en-US" sz="2800" b="1" cap="all" err="1">
                  <a:solidFill>
                    <a:srgbClr val="3A562B"/>
                  </a:solidFill>
                </a:rPr>
                <a:t>Tmi</a:t>
              </a:r>
              <a:endParaRPr lang="en-US" sz="2800" b="1" cap="all">
                <a:solidFill>
                  <a:srgbClr val="3A562B"/>
                </a:solidFill>
              </a:endParaRPr>
            </a:p>
          </p:txBody>
        </p:sp>
        <p:sp>
          <p:nvSpPr>
            <p:cNvPr id="21" name="TextBox 20">
              <a:extLst>
                <a:ext uri="{FF2B5EF4-FFF2-40B4-BE49-F238E27FC236}">
                  <a16:creationId xmlns:a16="http://schemas.microsoft.com/office/drawing/2014/main" id="{8A73B264-A1F7-4182-B0AD-7DF6341AB53C}"/>
                </a:ext>
              </a:extLst>
            </p:cNvPr>
            <p:cNvSpPr txBox="1"/>
            <p:nvPr/>
          </p:nvSpPr>
          <p:spPr>
            <a:xfrm>
              <a:off x="8929771" y="1925881"/>
              <a:ext cx="3156163" cy="1277273"/>
            </a:xfrm>
            <a:prstGeom prst="rect">
              <a:avLst/>
            </a:prstGeom>
            <a:noFill/>
          </p:spPr>
          <p:txBody>
            <a:bodyPr wrap="square" lIns="0" rIns="0" rtlCol="0" anchor="t">
              <a:spAutoFit/>
            </a:bodyPr>
            <a:lstStyle/>
            <a:p>
              <a:r>
                <a:rPr lang="en-US" sz="1100" dirty="0"/>
                <a:t>The Technology Maturation Initiative (TMI) bridges innovation with battlefield integration - accelerating transition by validating performance, reducing risk, and aligning with mission needs. TMI works with innovators, acquisition teams, and end users to test and refine technologies in realistic environments, ensuring they’re ready and relevant.</a:t>
              </a:r>
              <a:endParaRPr lang="en-US" sz="1100" dirty="0">
                <a:effectLst>
                  <a:outerShdw blurRad="38100" dist="38100" dir="2700000" algn="tl">
                    <a:srgbClr val="000000">
                      <a:alpha val="43137"/>
                    </a:srgbClr>
                  </a:outerShdw>
                </a:effectLst>
              </a:endParaRPr>
            </a:p>
          </p:txBody>
        </p:sp>
      </p:grpSp>
      <p:grpSp>
        <p:nvGrpSpPr>
          <p:cNvPr id="22" name="Group 21">
            <a:extLst>
              <a:ext uri="{FF2B5EF4-FFF2-40B4-BE49-F238E27FC236}">
                <a16:creationId xmlns:a16="http://schemas.microsoft.com/office/drawing/2014/main" id="{E6C5A5ED-9142-AD7B-8D2B-57C87FC00D21}"/>
              </a:ext>
            </a:extLst>
          </p:cNvPr>
          <p:cNvGrpSpPr/>
          <p:nvPr/>
        </p:nvGrpSpPr>
        <p:grpSpPr>
          <a:xfrm>
            <a:off x="845494" y="4308929"/>
            <a:ext cx="3294503" cy="1797984"/>
            <a:chOff x="332934" y="2566211"/>
            <a:chExt cx="3294503" cy="1797984"/>
          </a:xfrm>
        </p:grpSpPr>
        <p:sp>
          <p:nvSpPr>
            <p:cNvPr id="23" name="TextBox 22">
              <a:extLst>
                <a:ext uri="{FF2B5EF4-FFF2-40B4-BE49-F238E27FC236}">
                  <a16:creationId xmlns:a16="http://schemas.microsoft.com/office/drawing/2014/main" id="{34765083-287E-478A-136B-077584345F41}"/>
                </a:ext>
              </a:extLst>
            </p:cNvPr>
            <p:cNvSpPr txBox="1"/>
            <p:nvPr/>
          </p:nvSpPr>
          <p:spPr>
            <a:xfrm>
              <a:off x="690349" y="2566211"/>
              <a:ext cx="2937088" cy="523220"/>
            </a:xfrm>
            <a:prstGeom prst="rect">
              <a:avLst/>
            </a:prstGeom>
            <a:noFill/>
          </p:spPr>
          <p:txBody>
            <a:bodyPr wrap="square" lIns="0" rIns="0" rtlCol="0" anchor="b">
              <a:spAutoFit/>
            </a:bodyPr>
            <a:lstStyle/>
            <a:p>
              <a:pPr algn="r"/>
              <a:r>
                <a:rPr lang="en-US" sz="2800" b="1" cap="all" dirty="0" err="1">
                  <a:solidFill>
                    <a:srgbClr val="E87200"/>
                  </a:solidFill>
                </a:rPr>
                <a:t>mantech</a:t>
              </a:r>
              <a:endParaRPr lang="en-US" sz="2800" b="1" cap="all" dirty="0">
                <a:solidFill>
                  <a:srgbClr val="E87200"/>
                </a:solidFill>
              </a:endParaRPr>
            </a:p>
          </p:txBody>
        </p:sp>
        <p:sp>
          <p:nvSpPr>
            <p:cNvPr id="24" name="TextBox 23">
              <a:extLst>
                <a:ext uri="{FF2B5EF4-FFF2-40B4-BE49-F238E27FC236}">
                  <a16:creationId xmlns:a16="http://schemas.microsoft.com/office/drawing/2014/main" id="{0EE9EFA0-7CD5-1CFA-1EBF-65982BA29890}"/>
                </a:ext>
              </a:extLst>
            </p:cNvPr>
            <p:cNvSpPr txBox="1"/>
            <p:nvPr/>
          </p:nvSpPr>
          <p:spPr>
            <a:xfrm>
              <a:off x="332934" y="3086922"/>
              <a:ext cx="3294503" cy="1277273"/>
            </a:xfrm>
            <a:prstGeom prst="rect">
              <a:avLst/>
            </a:prstGeom>
            <a:noFill/>
          </p:spPr>
          <p:txBody>
            <a:bodyPr wrap="square" lIns="0" rIns="0" rtlCol="0" anchor="t">
              <a:spAutoFit/>
            </a:bodyPr>
            <a:lstStyle/>
            <a:p>
              <a:pPr algn="r"/>
              <a:r>
                <a:rPr lang="en-US" sz="1100" dirty="0"/>
                <a:t>The Army Manufacturing Technology (ManTech) Program strengthens the industrial base by making defense technologies producible, scalable, and sustainable. ManTech invests in advanced manufacturing, materials innovation, and supply chain resilience to transition new capabilities into affordable, resilient full-rate production.</a:t>
              </a:r>
              <a:endParaRPr lang="en-US" sz="1100" dirty="0">
                <a:effectLst>
                  <a:outerShdw blurRad="38100" dist="38100" dir="2700000" algn="tl">
                    <a:srgbClr val="000000">
                      <a:alpha val="43137"/>
                    </a:srgbClr>
                  </a:outerShdw>
                </a:effectLst>
              </a:endParaRPr>
            </a:p>
          </p:txBody>
        </p:sp>
      </p:grpSp>
      <p:grpSp>
        <p:nvGrpSpPr>
          <p:cNvPr id="25" name="Group 24">
            <a:extLst>
              <a:ext uri="{FF2B5EF4-FFF2-40B4-BE49-F238E27FC236}">
                <a16:creationId xmlns:a16="http://schemas.microsoft.com/office/drawing/2014/main" id="{C50CC92A-7952-7F46-8614-73E29A93934A}"/>
              </a:ext>
            </a:extLst>
          </p:cNvPr>
          <p:cNvGrpSpPr/>
          <p:nvPr/>
        </p:nvGrpSpPr>
        <p:grpSpPr>
          <a:xfrm>
            <a:off x="8416712" y="1791154"/>
            <a:ext cx="2937088" cy="1797984"/>
            <a:chOff x="8921977" y="1405170"/>
            <a:chExt cx="2937088" cy="1797984"/>
          </a:xfrm>
        </p:grpSpPr>
        <p:sp>
          <p:nvSpPr>
            <p:cNvPr id="26" name="TextBox 25">
              <a:extLst>
                <a:ext uri="{FF2B5EF4-FFF2-40B4-BE49-F238E27FC236}">
                  <a16:creationId xmlns:a16="http://schemas.microsoft.com/office/drawing/2014/main" id="{C523729E-9138-E26A-188B-EA5EB497E811}"/>
                </a:ext>
              </a:extLst>
            </p:cNvPr>
            <p:cNvSpPr txBox="1"/>
            <p:nvPr/>
          </p:nvSpPr>
          <p:spPr>
            <a:xfrm>
              <a:off x="8921977" y="1405170"/>
              <a:ext cx="2937088" cy="523220"/>
            </a:xfrm>
            <a:prstGeom prst="rect">
              <a:avLst/>
            </a:prstGeom>
            <a:noFill/>
          </p:spPr>
          <p:txBody>
            <a:bodyPr wrap="square" lIns="0" rIns="0" rtlCol="0" anchor="b">
              <a:spAutoFit/>
            </a:bodyPr>
            <a:lstStyle/>
            <a:p>
              <a:r>
                <a:rPr lang="en-US" sz="2800" b="1" cap="all" err="1">
                  <a:solidFill>
                    <a:srgbClr val="12909E"/>
                  </a:solidFill>
                </a:rPr>
                <a:t>Sbir|sttr</a:t>
              </a:r>
              <a:endParaRPr lang="en-US" sz="2800" b="1" cap="all">
                <a:solidFill>
                  <a:srgbClr val="12909E"/>
                </a:solidFill>
              </a:endParaRPr>
            </a:p>
          </p:txBody>
        </p:sp>
        <p:sp>
          <p:nvSpPr>
            <p:cNvPr id="27" name="TextBox 26">
              <a:extLst>
                <a:ext uri="{FF2B5EF4-FFF2-40B4-BE49-F238E27FC236}">
                  <a16:creationId xmlns:a16="http://schemas.microsoft.com/office/drawing/2014/main" id="{EF8C23D5-7B14-0887-8096-1C474EB09140}"/>
                </a:ext>
              </a:extLst>
            </p:cNvPr>
            <p:cNvSpPr txBox="1"/>
            <p:nvPr/>
          </p:nvSpPr>
          <p:spPr>
            <a:xfrm>
              <a:off x="8929772" y="1925881"/>
              <a:ext cx="2926080" cy="1277273"/>
            </a:xfrm>
            <a:prstGeom prst="rect">
              <a:avLst/>
            </a:prstGeom>
            <a:noFill/>
          </p:spPr>
          <p:txBody>
            <a:bodyPr wrap="square" lIns="0" rIns="0" rtlCol="0" anchor="t">
              <a:spAutoFit/>
            </a:bodyPr>
            <a:lstStyle/>
            <a:p>
              <a:r>
                <a:rPr lang="en-US" sz="1100" dirty="0"/>
                <a:t>The Army SBIR|STTR Program connects small businesses with non-dilutive funding, expert support, and Army stakeholders to develop </a:t>
              </a:r>
              <a:br>
                <a:rPr lang="en-US" sz="1100" dirty="0"/>
              </a:br>
              <a:r>
                <a:rPr lang="en-US" sz="1100" dirty="0"/>
                <a:t>dual-use tech for mission needs. SBIR|STTR turns early-stage ideas into operational solutions, driving modernization and strengthening the industrial base.</a:t>
              </a:r>
            </a:p>
          </p:txBody>
        </p:sp>
      </p:grpSp>
      <p:grpSp>
        <p:nvGrpSpPr>
          <p:cNvPr id="28" name="Group 27">
            <a:extLst>
              <a:ext uri="{FF2B5EF4-FFF2-40B4-BE49-F238E27FC236}">
                <a16:creationId xmlns:a16="http://schemas.microsoft.com/office/drawing/2014/main" id="{2F21E743-D73A-5683-4948-9C4C6464447C}"/>
              </a:ext>
            </a:extLst>
          </p:cNvPr>
          <p:cNvGrpSpPr/>
          <p:nvPr/>
        </p:nvGrpSpPr>
        <p:grpSpPr>
          <a:xfrm>
            <a:off x="853291" y="1791154"/>
            <a:ext cx="3286707" cy="1797984"/>
            <a:chOff x="332936" y="2566211"/>
            <a:chExt cx="3286707" cy="1797984"/>
          </a:xfrm>
        </p:grpSpPr>
        <p:sp>
          <p:nvSpPr>
            <p:cNvPr id="29" name="TextBox 28">
              <a:extLst>
                <a:ext uri="{FF2B5EF4-FFF2-40B4-BE49-F238E27FC236}">
                  <a16:creationId xmlns:a16="http://schemas.microsoft.com/office/drawing/2014/main" id="{551FD362-8046-7E10-1104-6947DCDCCDA6}"/>
                </a:ext>
              </a:extLst>
            </p:cNvPr>
            <p:cNvSpPr txBox="1"/>
            <p:nvPr/>
          </p:nvSpPr>
          <p:spPr>
            <a:xfrm>
              <a:off x="332936" y="2566211"/>
              <a:ext cx="2937088" cy="523220"/>
            </a:xfrm>
            <a:prstGeom prst="rect">
              <a:avLst/>
            </a:prstGeom>
            <a:noFill/>
          </p:spPr>
          <p:txBody>
            <a:bodyPr wrap="square" lIns="0" rIns="0" rtlCol="0" anchor="b">
              <a:spAutoFit/>
            </a:bodyPr>
            <a:lstStyle/>
            <a:p>
              <a:pPr algn="r"/>
              <a:r>
                <a:rPr lang="en-US" sz="2800" b="1" cap="all" err="1">
                  <a:solidFill>
                    <a:srgbClr val="AA5581"/>
                  </a:solidFill>
                </a:rPr>
                <a:t>xTech</a:t>
              </a:r>
              <a:endParaRPr lang="en-US" sz="2800" b="1" cap="all">
                <a:solidFill>
                  <a:srgbClr val="AA5581"/>
                </a:solidFill>
              </a:endParaRPr>
            </a:p>
          </p:txBody>
        </p:sp>
        <p:sp>
          <p:nvSpPr>
            <p:cNvPr id="30" name="TextBox 29">
              <a:extLst>
                <a:ext uri="{FF2B5EF4-FFF2-40B4-BE49-F238E27FC236}">
                  <a16:creationId xmlns:a16="http://schemas.microsoft.com/office/drawing/2014/main" id="{61469D80-4A1D-1E5E-E985-4097818F8CD6}"/>
                </a:ext>
              </a:extLst>
            </p:cNvPr>
            <p:cNvSpPr txBox="1"/>
            <p:nvPr/>
          </p:nvSpPr>
          <p:spPr>
            <a:xfrm>
              <a:off x="340731" y="3086922"/>
              <a:ext cx="3278912" cy="1277273"/>
            </a:xfrm>
            <a:prstGeom prst="rect">
              <a:avLst/>
            </a:prstGeom>
            <a:noFill/>
          </p:spPr>
          <p:txBody>
            <a:bodyPr wrap="square" lIns="0" rIns="0" rtlCol="0" anchor="t">
              <a:spAutoFit/>
            </a:bodyPr>
            <a:lstStyle/>
            <a:p>
              <a:pPr algn="r">
                <a:buSzPct val="150000"/>
              </a:pPr>
              <a:r>
                <a:rPr lang="en-US" sz="1100" dirty="0" err="1"/>
                <a:t>xTech</a:t>
              </a:r>
              <a:r>
                <a:rPr lang="en-US" sz="1100" dirty="0"/>
                <a:t> is the Army’s top prize competition for scouting and advancing dual-use innovation. </a:t>
              </a:r>
              <a:br>
                <a:rPr lang="en-US" sz="1100" dirty="0"/>
              </a:br>
              <a:r>
                <a:rPr lang="en-US" sz="1100" dirty="0"/>
                <a:t>Open-topic challenges engage startups, academics, and commercial firms, offering cash prizes, Army exposure, and transition paths. </a:t>
              </a:r>
              <a:r>
                <a:rPr lang="en-US" sz="1100" dirty="0" err="1"/>
                <a:t>xTech</a:t>
              </a:r>
              <a:r>
                <a:rPr lang="en-US" sz="1100" dirty="0"/>
                <a:t> connects emerging tech with military needs through a </a:t>
              </a:r>
              <a:br>
                <a:rPr lang="en-US" sz="1100" dirty="0"/>
              </a:br>
              <a:r>
                <a:rPr lang="en-US" sz="1100" dirty="0"/>
                <a:t>low-barrier, high-visibility platform.</a:t>
              </a:r>
              <a:endParaRPr lang="en-US" sz="1100" dirty="0">
                <a:effectLst>
                  <a:outerShdw blurRad="38100" dist="38100" dir="2700000" algn="tl">
                    <a:srgbClr val="000000">
                      <a:alpha val="43137"/>
                    </a:srgbClr>
                  </a:outerShdw>
                </a:effectLst>
                <a:cs typeface="Arial" panose="020B0604020202020204" pitchFamily="34" charset="0"/>
              </a:endParaRPr>
            </a:p>
          </p:txBody>
        </p:sp>
      </p:grpSp>
      <p:sp>
        <p:nvSpPr>
          <p:cNvPr id="31" name="Freeform: Shape 30">
            <a:extLst>
              <a:ext uri="{FF2B5EF4-FFF2-40B4-BE49-F238E27FC236}">
                <a16:creationId xmlns:a16="http://schemas.microsoft.com/office/drawing/2014/main" id="{92AE574F-2047-EB7D-C857-CC52B05F1253}"/>
              </a:ext>
            </a:extLst>
          </p:cNvPr>
          <p:cNvSpPr/>
          <p:nvPr/>
        </p:nvSpPr>
        <p:spPr>
          <a:xfrm>
            <a:off x="4781411" y="2580583"/>
            <a:ext cx="1057415" cy="1057415"/>
          </a:xfrm>
          <a:custGeom>
            <a:avLst/>
            <a:gdLst>
              <a:gd name="connsiteX0" fmla="*/ 1057415 w 1057415"/>
              <a:gd name="connsiteY0" fmla="*/ 0 h 1057415"/>
              <a:gd name="connsiteX1" fmla="*/ 1057415 w 1057415"/>
              <a:gd name="connsiteY1" fmla="*/ 520349 h 1057415"/>
              <a:gd name="connsiteX2" fmla="*/ 989561 w 1057415"/>
              <a:gd name="connsiteY2" fmla="*/ 545184 h 1057415"/>
              <a:gd name="connsiteX3" fmla="*/ 545186 w 1057415"/>
              <a:gd name="connsiteY3" fmla="*/ 989560 h 1057415"/>
              <a:gd name="connsiteX4" fmla="*/ 524122 w 1057415"/>
              <a:gd name="connsiteY4" fmla="*/ 1057415 h 1057415"/>
              <a:gd name="connsiteX5" fmla="*/ 0 w 1057415"/>
              <a:gd name="connsiteY5" fmla="*/ 1057415 h 1057415"/>
              <a:gd name="connsiteX6" fmla="*/ 1961 w 1057415"/>
              <a:gd name="connsiteY6" fmla="*/ 1044563 h 1057415"/>
              <a:gd name="connsiteX7" fmla="*/ 1044563 w 1057415"/>
              <a:gd name="connsiteY7" fmla="*/ 1961 h 1057415"/>
              <a:gd name="connsiteX8" fmla="*/ 1057415 w 1057415"/>
              <a:gd name="connsiteY8" fmla="*/ 0 h 105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415" h="1057415">
                <a:moveTo>
                  <a:pt x="1057415" y="0"/>
                </a:moveTo>
                <a:lnTo>
                  <a:pt x="1057415" y="520349"/>
                </a:lnTo>
                <a:lnTo>
                  <a:pt x="989561" y="545184"/>
                </a:lnTo>
                <a:cubicBezTo>
                  <a:pt x="789759" y="629694"/>
                  <a:pt x="629695" y="789757"/>
                  <a:pt x="545186" y="989560"/>
                </a:cubicBezTo>
                <a:lnTo>
                  <a:pt x="524122" y="1057415"/>
                </a:lnTo>
                <a:lnTo>
                  <a:pt x="0" y="1057415"/>
                </a:lnTo>
                <a:lnTo>
                  <a:pt x="1961" y="1044563"/>
                </a:lnTo>
                <a:cubicBezTo>
                  <a:pt x="109049" y="521237"/>
                  <a:pt x="521238" y="109049"/>
                  <a:pt x="1044563" y="1961"/>
                </a:cubicBezTo>
                <a:lnTo>
                  <a:pt x="1057415" y="0"/>
                </a:lnTo>
                <a:close/>
              </a:path>
            </a:pathLst>
          </a:custGeom>
          <a:solidFill>
            <a:srgbClr val="AA558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Freeform: Shape 31">
            <a:extLst>
              <a:ext uri="{FF2B5EF4-FFF2-40B4-BE49-F238E27FC236}">
                <a16:creationId xmlns:a16="http://schemas.microsoft.com/office/drawing/2014/main" id="{2E3FDBBD-F018-377A-4E08-35A5A9CC65B0}"/>
              </a:ext>
            </a:extLst>
          </p:cNvPr>
          <p:cNvSpPr/>
          <p:nvPr/>
        </p:nvSpPr>
        <p:spPr>
          <a:xfrm>
            <a:off x="6353175" y="2580583"/>
            <a:ext cx="1057416" cy="1057415"/>
          </a:xfrm>
          <a:custGeom>
            <a:avLst/>
            <a:gdLst>
              <a:gd name="connsiteX0" fmla="*/ 0 w 1057416"/>
              <a:gd name="connsiteY0" fmla="*/ 0 h 1057415"/>
              <a:gd name="connsiteX1" fmla="*/ 12852 w 1057416"/>
              <a:gd name="connsiteY1" fmla="*/ 1961 h 1057415"/>
              <a:gd name="connsiteX2" fmla="*/ 1055454 w 1057416"/>
              <a:gd name="connsiteY2" fmla="*/ 1044563 h 1057415"/>
              <a:gd name="connsiteX3" fmla="*/ 1057416 w 1057416"/>
              <a:gd name="connsiteY3" fmla="*/ 1057415 h 1057415"/>
              <a:gd name="connsiteX4" fmla="*/ 533294 w 1057416"/>
              <a:gd name="connsiteY4" fmla="*/ 1057415 h 1057415"/>
              <a:gd name="connsiteX5" fmla="*/ 512230 w 1057416"/>
              <a:gd name="connsiteY5" fmla="*/ 989560 h 1057415"/>
              <a:gd name="connsiteX6" fmla="*/ 67855 w 1057416"/>
              <a:gd name="connsiteY6" fmla="*/ 545184 h 1057415"/>
              <a:gd name="connsiteX7" fmla="*/ 0 w 1057416"/>
              <a:gd name="connsiteY7" fmla="*/ 520349 h 1057415"/>
              <a:gd name="connsiteX8" fmla="*/ 0 w 1057416"/>
              <a:gd name="connsiteY8" fmla="*/ 0 h 105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416" h="1057415">
                <a:moveTo>
                  <a:pt x="0" y="0"/>
                </a:moveTo>
                <a:lnTo>
                  <a:pt x="12852" y="1961"/>
                </a:lnTo>
                <a:cubicBezTo>
                  <a:pt x="536178" y="109049"/>
                  <a:pt x="948366" y="521237"/>
                  <a:pt x="1055454" y="1044563"/>
                </a:cubicBezTo>
                <a:lnTo>
                  <a:pt x="1057416" y="1057415"/>
                </a:lnTo>
                <a:lnTo>
                  <a:pt x="533294" y="1057415"/>
                </a:lnTo>
                <a:lnTo>
                  <a:pt x="512230" y="989560"/>
                </a:lnTo>
                <a:cubicBezTo>
                  <a:pt x="427721" y="789757"/>
                  <a:pt x="267657" y="629694"/>
                  <a:pt x="67855" y="545184"/>
                </a:cubicBezTo>
                <a:lnTo>
                  <a:pt x="0" y="520349"/>
                </a:lnTo>
                <a:lnTo>
                  <a:pt x="0" y="0"/>
                </a:lnTo>
                <a:close/>
              </a:path>
            </a:pathLst>
          </a:custGeom>
          <a:solidFill>
            <a:srgbClr val="12909E"/>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Freeform: Shape 32">
            <a:extLst>
              <a:ext uri="{FF2B5EF4-FFF2-40B4-BE49-F238E27FC236}">
                <a16:creationId xmlns:a16="http://schemas.microsoft.com/office/drawing/2014/main" id="{14735B9A-7794-7B64-20A7-A144F1A63F00}"/>
              </a:ext>
            </a:extLst>
          </p:cNvPr>
          <p:cNvSpPr/>
          <p:nvPr/>
        </p:nvSpPr>
        <p:spPr>
          <a:xfrm>
            <a:off x="4781411" y="4152348"/>
            <a:ext cx="1057415" cy="1057416"/>
          </a:xfrm>
          <a:custGeom>
            <a:avLst/>
            <a:gdLst>
              <a:gd name="connsiteX0" fmla="*/ 0 w 1057415"/>
              <a:gd name="connsiteY0" fmla="*/ 0 h 1057416"/>
              <a:gd name="connsiteX1" fmla="*/ 524123 w 1057415"/>
              <a:gd name="connsiteY1" fmla="*/ 0 h 1057416"/>
              <a:gd name="connsiteX2" fmla="*/ 545186 w 1057415"/>
              <a:gd name="connsiteY2" fmla="*/ 67854 h 1057416"/>
              <a:gd name="connsiteX3" fmla="*/ 989561 w 1057415"/>
              <a:gd name="connsiteY3" fmla="*/ 512229 h 1057416"/>
              <a:gd name="connsiteX4" fmla="*/ 1057415 w 1057415"/>
              <a:gd name="connsiteY4" fmla="*/ 537064 h 1057416"/>
              <a:gd name="connsiteX5" fmla="*/ 1057415 w 1057415"/>
              <a:gd name="connsiteY5" fmla="*/ 1057416 h 1057416"/>
              <a:gd name="connsiteX6" fmla="*/ 1044563 w 1057415"/>
              <a:gd name="connsiteY6" fmla="*/ 1055454 h 1057416"/>
              <a:gd name="connsiteX7" fmla="*/ 1961 w 1057415"/>
              <a:gd name="connsiteY7" fmla="*/ 12852 h 1057416"/>
              <a:gd name="connsiteX8" fmla="*/ 0 w 1057415"/>
              <a:gd name="connsiteY8" fmla="*/ 0 h 105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415" h="1057416">
                <a:moveTo>
                  <a:pt x="0" y="0"/>
                </a:moveTo>
                <a:lnTo>
                  <a:pt x="524123" y="0"/>
                </a:lnTo>
                <a:lnTo>
                  <a:pt x="545186" y="67854"/>
                </a:lnTo>
                <a:cubicBezTo>
                  <a:pt x="629695" y="267656"/>
                  <a:pt x="789759" y="427720"/>
                  <a:pt x="989561" y="512229"/>
                </a:cubicBezTo>
                <a:lnTo>
                  <a:pt x="1057415" y="537064"/>
                </a:lnTo>
                <a:lnTo>
                  <a:pt x="1057415" y="1057416"/>
                </a:lnTo>
                <a:lnTo>
                  <a:pt x="1044563" y="1055454"/>
                </a:lnTo>
                <a:cubicBezTo>
                  <a:pt x="521238" y="948366"/>
                  <a:pt x="109049" y="536178"/>
                  <a:pt x="1961" y="12852"/>
                </a:cubicBezTo>
                <a:lnTo>
                  <a:pt x="0" y="0"/>
                </a:lnTo>
                <a:close/>
              </a:path>
            </a:pathLst>
          </a:custGeom>
          <a:solidFill>
            <a:srgbClr val="E872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Freeform: Shape 33">
            <a:extLst>
              <a:ext uri="{FF2B5EF4-FFF2-40B4-BE49-F238E27FC236}">
                <a16:creationId xmlns:a16="http://schemas.microsoft.com/office/drawing/2014/main" id="{1603726B-5468-42AD-7F3A-E0E71C32FEE8}"/>
              </a:ext>
            </a:extLst>
          </p:cNvPr>
          <p:cNvSpPr/>
          <p:nvPr/>
        </p:nvSpPr>
        <p:spPr>
          <a:xfrm>
            <a:off x="6353175" y="4152348"/>
            <a:ext cx="1057416" cy="1057416"/>
          </a:xfrm>
          <a:custGeom>
            <a:avLst/>
            <a:gdLst>
              <a:gd name="connsiteX0" fmla="*/ 533293 w 1057416"/>
              <a:gd name="connsiteY0" fmla="*/ 0 h 1057416"/>
              <a:gd name="connsiteX1" fmla="*/ 1057416 w 1057416"/>
              <a:gd name="connsiteY1" fmla="*/ 0 h 1057416"/>
              <a:gd name="connsiteX2" fmla="*/ 1055454 w 1057416"/>
              <a:gd name="connsiteY2" fmla="*/ 12852 h 1057416"/>
              <a:gd name="connsiteX3" fmla="*/ 12852 w 1057416"/>
              <a:gd name="connsiteY3" fmla="*/ 1055454 h 1057416"/>
              <a:gd name="connsiteX4" fmla="*/ 0 w 1057416"/>
              <a:gd name="connsiteY4" fmla="*/ 1057416 h 1057416"/>
              <a:gd name="connsiteX5" fmla="*/ 0 w 1057416"/>
              <a:gd name="connsiteY5" fmla="*/ 537064 h 1057416"/>
              <a:gd name="connsiteX6" fmla="*/ 67855 w 1057416"/>
              <a:gd name="connsiteY6" fmla="*/ 512229 h 1057416"/>
              <a:gd name="connsiteX7" fmla="*/ 512230 w 1057416"/>
              <a:gd name="connsiteY7" fmla="*/ 67854 h 1057416"/>
              <a:gd name="connsiteX8" fmla="*/ 533293 w 1057416"/>
              <a:gd name="connsiteY8" fmla="*/ 0 h 105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416" h="1057416">
                <a:moveTo>
                  <a:pt x="533293" y="0"/>
                </a:moveTo>
                <a:lnTo>
                  <a:pt x="1057416" y="0"/>
                </a:lnTo>
                <a:lnTo>
                  <a:pt x="1055454" y="12852"/>
                </a:lnTo>
                <a:cubicBezTo>
                  <a:pt x="948366" y="536178"/>
                  <a:pt x="536178" y="948366"/>
                  <a:pt x="12852" y="1055454"/>
                </a:cubicBezTo>
                <a:lnTo>
                  <a:pt x="0" y="1057416"/>
                </a:lnTo>
                <a:lnTo>
                  <a:pt x="0" y="537064"/>
                </a:lnTo>
                <a:lnTo>
                  <a:pt x="67855" y="512229"/>
                </a:lnTo>
                <a:cubicBezTo>
                  <a:pt x="267657" y="427720"/>
                  <a:pt x="427721" y="267656"/>
                  <a:pt x="512230" y="67854"/>
                </a:cubicBezTo>
                <a:lnTo>
                  <a:pt x="533293" y="0"/>
                </a:lnTo>
                <a:close/>
              </a:path>
            </a:pathLst>
          </a:custGeom>
          <a:solidFill>
            <a:srgbClr val="3A562B"/>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6" name="Picture 35">
            <a:extLst>
              <a:ext uri="{FF2B5EF4-FFF2-40B4-BE49-F238E27FC236}">
                <a16:creationId xmlns:a16="http://schemas.microsoft.com/office/drawing/2014/main" id="{F34A3F16-3FD0-2A44-9F05-F55E5069EAB1}"/>
              </a:ext>
            </a:extLst>
          </p:cNvPr>
          <p:cNvPicPr>
            <a:picLocks noChangeAspect="1"/>
          </p:cNvPicPr>
          <p:nvPr/>
        </p:nvPicPr>
        <p:blipFill>
          <a:blip r:embed="rId2">
            <a:extLst>
              <a:ext uri="{28A0092B-C50C-407E-A947-70E740481C1C}">
                <a14:useLocalDpi xmlns:a14="http://schemas.microsoft.com/office/drawing/2010/main" val="0"/>
              </a:ext>
            </a:extLst>
          </a:blip>
          <a:srcRect l="7078" r="7078"/>
          <a:stretch/>
        </p:blipFill>
        <p:spPr>
          <a:xfrm>
            <a:off x="4721859" y="1813325"/>
            <a:ext cx="782171" cy="822960"/>
          </a:xfrm>
          <a:prstGeom prst="rect">
            <a:avLst/>
          </a:prstGeom>
        </p:spPr>
      </p:pic>
      <p:pic>
        <p:nvPicPr>
          <p:cNvPr id="37" name="Picture 36">
            <a:extLst>
              <a:ext uri="{FF2B5EF4-FFF2-40B4-BE49-F238E27FC236}">
                <a16:creationId xmlns:a16="http://schemas.microsoft.com/office/drawing/2014/main" id="{7ACFB0AF-B073-7FB8-20D3-54566D67CF45}"/>
              </a:ext>
            </a:extLst>
          </p:cNvPr>
          <p:cNvPicPr>
            <a:picLocks noChangeAspect="1"/>
          </p:cNvPicPr>
          <p:nvPr/>
        </p:nvPicPr>
        <p:blipFill>
          <a:blip r:embed="rId3">
            <a:extLst>
              <a:ext uri="{28A0092B-C50C-407E-A947-70E740481C1C}">
                <a14:useLocalDpi xmlns:a14="http://schemas.microsoft.com/office/drawing/2010/main" val="0"/>
              </a:ext>
            </a:extLst>
          </a:blip>
          <a:srcRect l="259" r="259"/>
          <a:stretch/>
        </p:blipFill>
        <p:spPr>
          <a:xfrm>
            <a:off x="6741489" y="1813325"/>
            <a:ext cx="842318" cy="822960"/>
          </a:xfrm>
          <a:prstGeom prst="rect">
            <a:avLst/>
          </a:prstGeom>
        </p:spPr>
      </p:pic>
      <p:pic>
        <p:nvPicPr>
          <p:cNvPr id="38" name="Picture 37">
            <a:extLst>
              <a:ext uri="{FF2B5EF4-FFF2-40B4-BE49-F238E27FC236}">
                <a16:creationId xmlns:a16="http://schemas.microsoft.com/office/drawing/2014/main" id="{F0775B17-293E-33C7-4DE5-69CC3B8BDE90}"/>
              </a:ext>
            </a:extLst>
          </p:cNvPr>
          <p:cNvPicPr>
            <a:picLocks noChangeAspect="1"/>
          </p:cNvPicPr>
          <p:nvPr/>
        </p:nvPicPr>
        <p:blipFill>
          <a:blip r:embed="rId4">
            <a:extLst>
              <a:ext uri="{28A0092B-C50C-407E-A947-70E740481C1C}">
                <a14:useLocalDpi xmlns:a14="http://schemas.microsoft.com/office/drawing/2010/main" val="0"/>
              </a:ext>
            </a:extLst>
          </a:blip>
          <a:srcRect t="835" b="835"/>
          <a:stretch/>
        </p:blipFill>
        <p:spPr>
          <a:xfrm>
            <a:off x="4721859" y="5171076"/>
            <a:ext cx="829884" cy="822960"/>
          </a:xfrm>
          <a:prstGeom prst="rect">
            <a:avLst/>
          </a:prstGeom>
        </p:spPr>
      </p:pic>
      <p:pic>
        <p:nvPicPr>
          <p:cNvPr id="54" name="Picture 53" descr="Icon&#10;&#10;AI-generated content may be incorrect.">
            <a:extLst>
              <a:ext uri="{FF2B5EF4-FFF2-40B4-BE49-F238E27FC236}">
                <a16:creationId xmlns:a16="http://schemas.microsoft.com/office/drawing/2014/main" id="{9938D908-FC9E-B41C-589E-F237C6EB54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1489" y="5416719"/>
            <a:ext cx="822960" cy="334610"/>
          </a:xfrm>
          <a:prstGeom prst="rect">
            <a:avLst/>
          </a:prstGeom>
        </p:spPr>
      </p:pic>
      <p:sp>
        <p:nvSpPr>
          <p:cNvPr id="55" name="Rectangle 54">
            <a:extLst>
              <a:ext uri="{FF2B5EF4-FFF2-40B4-BE49-F238E27FC236}">
                <a16:creationId xmlns:a16="http://schemas.microsoft.com/office/drawing/2014/main" id="{30529ACC-2DE2-047C-CC58-271599D3D574}"/>
              </a:ext>
            </a:extLst>
          </p:cNvPr>
          <p:cNvSpPr/>
          <p:nvPr/>
        </p:nvSpPr>
        <p:spPr>
          <a:xfrm>
            <a:off x="5602114" y="3661662"/>
            <a:ext cx="987770" cy="461665"/>
          </a:xfrm>
          <a:prstGeom prst="rect">
            <a:avLst/>
          </a:prstGeom>
          <a:noFill/>
        </p:spPr>
        <p:txBody>
          <a:bodyPr wrap="none" lIns="91440" tIns="45720" rIns="91440" bIns="45720">
            <a:spAutoFit/>
          </a:bodyPr>
          <a:lstStyle/>
          <a:p>
            <a:pPr algn="ctr"/>
            <a:r>
              <a:rPr lang="en-US" sz="2400" b="1" cap="none" spc="0" dirty="0">
                <a:ln w="0"/>
                <a:solidFill>
                  <a:schemeClr val="tx1"/>
                </a:solidFill>
                <a:effectLst>
                  <a:outerShdw blurRad="38100" dist="19050" dir="2700000" algn="tl" rotWithShape="0">
                    <a:schemeClr val="dk1">
                      <a:alpha val="40000"/>
                    </a:schemeClr>
                  </a:outerShdw>
                </a:effectLst>
                <a:latin typeface="+mj-lt"/>
              </a:rPr>
              <a:t>FUZE</a:t>
            </a:r>
          </a:p>
        </p:txBody>
      </p:sp>
      <p:sp>
        <p:nvSpPr>
          <p:cNvPr id="59" name="TextBox 58">
            <a:extLst>
              <a:ext uri="{FF2B5EF4-FFF2-40B4-BE49-F238E27FC236}">
                <a16:creationId xmlns:a16="http://schemas.microsoft.com/office/drawing/2014/main" id="{8A385D80-B510-B327-2BFC-41D56E85FED6}"/>
              </a:ext>
            </a:extLst>
          </p:cNvPr>
          <p:cNvSpPr txBox="1"/>
          <p:nvPr/>
        </p:nvSpPr>
        <p:spPr>
          <a:xfrm>
            <a:off x="447675" y="1303132"/>
            <a:ext cx="3116179" cy="307777"/>
          </a:xfrm>
          <a:prstGeom prst="rect">
            <a:avLst/>
          </a:prstGeom>
          <a:noFill/>
        </p:spPr>
        <p:txBody>
          <a:bodyPr wrap="square" rtlCol="0">
            <a:spAutoFit/>
          </a:bodyPr>
          <a:lstStyle>
            <a:defPPr>
              <a:defRPr lang="en-US"/>
            </a:defPPr>
            <a:lvl1pPr>
              <a:defRPr sz="1400" b="1">
                <a:solidFill>
                  <a:schemeClr val="bg1">
                    <a:lumMod val="50000"/>
                  </a:schemeClr>
                </a:solidFill>
              </a:defRPr>
            </a:lvl1pPr>
          </a:lstStyle>
          <a:p>
            <a:r>
              <a:rPr lang="en-US" dirty="0">
                <a:solidFill>
                  <a:schemeClr val="tx1"/>
                </a:solidFill>
              </a:rPr>
              <a:t>Expanding the Industrial Base</a:t>
            </a:r>
          </a:p>
        </p:txBody>
      </p:sp>
      <p:sp>
        <p:nvSpPr>
          <p:cNvPr id="2" name="TextBox 1">
            <a:extLst>
              <a:ext uri="{FF2B5EF4-FFF2-40B4-BE49-F238E27FC236}">
                <a16:creationId xmlns:a16="http://schemas.microsoft.com/office/drawing/2014/main" id="{FA8C5BAE-FE47-A25B-55A7-704580888883}"/>
              </a:ext>
            </a:extLst>
          </p:cNvPr>
          <p:cNvSpPr txBox="1"/>
          <p:nvPr/>
        </p:nvSpPr>
        <p:spPr>
          <a:xfrm>
            <a:off x="8628148" y="1303131"/>
            <a:ext cx="3116179" cy="307777"/>
          </a:xfrm>
          <a:prstGeom prst="rect">
            <a:avLst/>
          </a:prstGeom>
          <a:noFill/>
        </p:spPr>
        <p:txBody>
          <a:bodyPr wrap="square" rtlCol="0">
            <a:spAutoFit/>
          </a:bodyPr>
          <a:lstStyle/>
          <a:p>
            <a:pPr algn="r"/>
            <a:r>
              <a:rPr lang="en-US" sz="1400" b="1" dirty="0"/>
              <a:t>Driving Dual-Use Investments</a:t>
            </a:r>
          </a:p>
        </p:txBody>
      </p:sp>
      <p:sp>
        <p:nvSpPr>
          <p:cNvPr id="3" name="TextBox 2">
            <a:extLst>
              <a:ext uri="{FF2B5EF4-FFF2-40B4-BE49-F238E27FC236}">
                <a16:creationId xmlns:a16="http://schemas.microsoft.com/office/drawing/2014/main" id="{6B99094E-A957-0F13-1719-C5295CE322AC}"/>
              </a:ext>
            </a:extLst>
          </p:cNvPr>
          <p:cNvSpPr txBox="1"/>
          <p:nvPr/>
        </p:nvSpPr>
        <p:spPr>
          <a:xfrm>
            <a:off x="447674" y="3850932"/>
            <a:ext cx="3519138" cy="307777"/>
          </a:xfrm>
          <a:prstGeom prst="rect">
            <a:avLst/>
          </a:prstGeom>
          <a:noFill/>
        </p:spPr>
        <p:txBody>
          <a:bodyPr wrap="square" rtlCol="0">
            <a:spAutoFit/>
          </a:bodyPr>
          <a:lstStyle/>
          <a:p>
            <a:r>
              <a:rPr lang="en-US" sz="1400" b="1"/>
              <a:t>Manufacturing at Scale and Speed</a:t>
            </a:r>
          </a:p>
        </p:txBody>
      </p:sp>
      <p:sp>
        <p:nvSpPr>
          <p:cNvPr id="6" name="TextBox 5">
            <a:extLst>
              <a:ext uri="{FF2B5EF4-FFF2-40B4-BE49-F238E27FC236}">
                <a16:creationId xmlns:a16="http://schemas.microsoft.com/office/drawing/2014/main" id="{75BC1EEC-C16F-3C0C-44A2-BF055D315BDA}"/>
              </a:ext>
            </a:extLst>
          </p:cNvPr>
          <p:cNvSpPr txBox="1"/>
          <p:nvPr/>
        </p:nvSpPr>
        <p:spPr>
          <a:xfrm>
            <a:off x="8225189" y="3842927"/>
            <a:ext cx="3519138" cy="307777"/>
          </a:xfrm>
          <a:prstGeom prst="rect">
            <a:avLst/>
          </a:prstGeom>
          <a:noFill/>
        </p:spPr>
        <p:txBody>
          <a:bodyPr wrap="square" rtlCol="0">
            <a:spAutoFit/>
          </a:bodyPr>
          <a:lstStyle/>
          <a:p>
            <a:pPr algn="r"/>
            <a:r>
              <a:rPr lang="en-US" sz="1400" b="1"/>
              <a:t>Bridging the Valley of Death</a:t>
            </a:r>
          </a:p>
        </p:txBody>
      </p:sp>
    </p:spTree>
    <p:extLst>
      <p:ext uri="{BB962C8B-B14F-4D97-AF65-F5344CB8AC3E}">
        <p14:creationId xmlns:p14="http://schemas.microsoft.com/office/powerpoint/2010/main" val="739892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D9B717-9D5F-5B54-3FB7-76A94713727B}"/>
              </a:ext>
            </a:extLst>
          </p:cNvPr>
          <p:cNvSpPr>
            <a:spLocks noGrp="1"/>
          </p:cNvSpPr>
          <p:nvPr>
            <p:ph type="sldNum" sz="quarter" idx="4"/>
          </p:nvPr>
        </p:nvSpPr>
        <p:spPr/>
        <p:txBody>
          <a:bodyPr/>
          <a:lstStyle/>
          <a:p>
            <a:fld id="{C2386979-62AF-554E-85EF-845783AD7AED}" type="slidenum">
              <a:rPr lang="en-US" smtClean="0"/>
              <a:pPr/>
              <a:t>5</a:t>
            </a:fld>
            <a:endParaRPr lang="en-US"/>
          </a:p>
        </p:txBody>
      </p:sp>
      <p:sp>
        <p:nvSpPr>
          <p:cNvPr id="5" name="Title 4">
            <a:extLst>
              <a:ext uri="{FF2B5EF4-FFF2-40B4-BE49-F238E27FC236}">
                <a16:creationId xmlns:a16="http://schemas.microsoft.com/office/drawing/2014/main" id="{35A41AC8-5038-45C9-962A-84FD0A7DD349}"/>
              </a:ext>
            </a:extLst>
          </p:cNvPr>
          <p:cNvSpPr>
            <a:spLocks noGrp="1"/>
          </p:cNvSpPr>
          <p:nvPr>
            <p:ph type="title"/>
          </p:nvPr>
        </p:nvSpPr>
        <p:spPr/>
        <p:txBody>
          <a:bodyPr/>
          <a:lstStyle/>
          <a:p>
            <a:r>
              <a:rPr lang="en-US" dirty="0"/>
              <a:t>FUZE in Action: </a:t>
            </a:r>
            <a:r>
              <a:rPr lang="en-US" dirty="0" err="1"/>
              <a:t>xTech</a:t>
            </a:r>
            <a:r>
              <a:rPr lang="en-US" dirty="0"/>
              <a:t> SBIR Autonomy Competitions</a:t>
            </a:r>
          </a:p>
        </p:txBody>
      </p:sp>
      <p:sp>
        <p:nvSpPr>
          <p:cNvPr id="6" name="Text Placeholder 5">
            <a:extLst>
              <a:ext uri="{FF2B5EF4-FFF2-40B4-BE49-F238E27FC236}">
                <a16:creationId xmlns:a16="http://schemas.microsoft.com/office/drawing/2014/main" id="{86079981-C1D2-2D24-4C77-F935860483E6}"/>
              </a:ext>
            </a:extLst>
          </p:cNvPr>
          <p:cNvSpPr>
            <a:spLocks noGrp="1"/>
          </p:cNvSpPr>
          <p:nvPr>
            <p:ph type="body" sz="quarter" idx="25"/>
          </p:nvPr>
        </p:nvSpPr>
        <p:spPr>
          <a:xfrm>
            <a:off x="5500688" y="24713"/>
            <a:ext cx="1190625" cy="215444"/>
          </a:xfrm>
        </p:spPr>
        <p:txBody>
          <a:bodyPr/>
          <a:lstStyle/>
          <a:p>
            <a:r>
              <a:rPr lang="en-US" dirty="0"/>
              <a:t>UNCLASSIFIED</a:t>
            </a:r>
          </a:p>
        </p:txBody>
      </p:sp>
      <p:sp>
        <p:nvSpPr>
          <p:cNvPr id="7" name="Text Placeholder 6">
            <a:extLst>
              <a:ext uri="{FF2B5EF4-FFF2-40B4-BE49-F238E27FC236}">
                <a16:creationId xmlns:a16="http://schemas.microsoft.com/office/drawing/2014/main" id="{1AAD7322-5E83-A9C6-7227-8F425788F5E7}"/>
              </a:ext>
            </a:extLst>
          </p:cNvPr>
          <p:cNvSpPr>
            <a:spLocks noGrp="1"/>
          </p:cNvSpPr>
          <p:nvPr>
            <p:ph type="body" sz="quarter" idx="26"/>
          </p:nvPr>
        </p:nvSpPr>
        <p:spPr>
          <a:xfrm>
            <a:off x="5500688" y="6596429"/>
            <a:ext cx="1190625" cy="215444"/>
          </a:xfrm>
        </p:spPr>
        <p:txBody>
          <a:bodyPr/>
          <a:lstStyle/>
          <a:p>
            <a:r>
              <a:rPr lang="en-US" dirty="0"/>
              <a:t>UNCLASSIFIED</a:t>
            </a:r>
          </a:p>
        </p:txBody>
      </p:sp>
      <p:pic>
        <p:nvPicPr>
          <p:cNvPr id="1026" name="Picture 2" descr="Portable thermophotovoltaic power generator - Chain Reaction Innovations">
            <a:extLst>
              <a:ext uri="{FF2B5EF4-FFF2-40B4-BE49-F238E27FC236}">
                <a16:creationId xmlns:a16="http://schemas.microsoft.com/office/drawing/2014/main" id="{A9FCAE2A-7A23-E459-D7D3-C658399E9B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9019" y="2189649"/>
            <a:ext cx="2766060" cy="6286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umbnail ">
            <a:extLst>
              <a:ext uri="{FF2B5EF4-FFF2-40B4-BE49-F238E27FC236}">
                <a16:creationId xmlns:a16="http://schemas.microsoft.com/office/drawing/2014/main" id="{C0713546-46A2-8498-502D-AA99A72D15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1879" y="1074479"/>
            <a:ext cx="2743200" cy="81153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xTechSBIR Autonomy launches with cash prizes and awards up to $13.1M |  Article | The United States Army">
            <a:extLst>
              <a:ext uri="{FF2B5EF4-FFF2-40B4-BE49-F238E27FC236}">
                <a16:creationId xmlns:a16="http://schemas.microsoft.com/office/drawing/2014/main" id="{BCED69E3-5D90-27F5-6781-D37CFFB9AD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59" y="1144095"/>
            <a:ext cx="3802547" cy="251600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xTech Overwatch Advances Army's Autonomous Capabilities with $1M in Cash  Prizes and $40M in Follow-On Awards – Army SBIR|STTR Program">
            <a:extLst>
              <a:ext uri="{FF2B5EF4-FFF2-40B4-BE49-F238E27FC236}">
                <a16:creationId xmlns:a16="http://schemas.microsoft.com/office/drawing/2014/main" id="{1A69B43B-E122-1403-D42A-38B7999A91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59" y="3907182"/>
            <a:ext cx="3803904" cy="214230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74B0047-72AB-E743-7FB6-8C14351E34A3}"/>
              </a:ext>
            </a:extLst>
          </p:cNvPr>
          <p:cNvSpPr txBox="1"/>
          <p:nvPr/>
        </p:nvSpPr>
        <p:spPr>
          <a:xfrm>
            <a:off x="4195485" y="4335310"/>
            <a:ext cx="4573130" cy="1200329"/>
          </a:xfrm>
          <a:prstGeom prst="rect">
            <a:avLst/>
          </a:prstGeom>
          <a:noFill/>
        </p:spPr>
        <p:txBody>
          <a:bodyPr wrap="square">
            <a:spAutoFit/>
          </a:bodyPr>
          <a:lstStyle/>
          <a:p>
            <a:r>
              <a:rPr lang="en-US" dirty="0">
                <a:latin typeface="Roboto" panose="02000000000000000000" pitchFamily="2" charset="0"/>
              </a:rPr>
              <a:t>S</a:t>
            </a:r>
            <a:r>
              <a:rPr lang="en-US" b="0" i="0" dirty="0">
                <a:effectLst/>
                <a:latin typeface="Roboto" panose="02000000000000000000" pitchFamily="2" charset="0"/>
              </a:rPr>
              <a:t>mall businesses across the U.S.</a:t>
            </a:r>
            <a:r>
              <a:rPr lang="en-US" dirty="0">
                <a:latin typeface="Roboto" panose="02000000000000000000" pitchFamily="2" charset="0"/>
              </a:rPr>
              <a:t> were welcome to</a:t>
            </a:r>
            <a:r>
              <a:rPr lang="en-US" b="0" i="0" dirty="0">
                <a:effectLst/>
                <a:latin typeface="Roboto" panose="02000000000000000000" pitchFamily="2" charset="0"/>
              </a:rPr>
              <a:t> submit innovative concepts for an advanced autonomous unmanned system (UAV, UGV, and/or sensor network)</a:t>
            </a:r>
            <a:endParaRPr lang="en-US" dirty="0"/>
          </a:p>
        </p:txBody>
      </p:sp>
      <p:sp>
        <p:nvSpPr>
          <p:cNvPr id="14" name="TextBox 13">
            <a:extLst>
              <a:ext uri="{FF2B5EF4-FFF2-40B4-BE49-F238E27FC236}">
                <a16:creationId xmlns:a16="http://schemas.microsoft.com/office/drawing/2014/main" id="{278D102A-213B-FF72-AF39-87C9F7093DAE}"/>
              </a:ext>
            </a:extLst>
          </p:cNvPr>
          <p:cNvSpPr txBox="1"/>
          <p:nvPr/>
        </p:nvSpPr>
        <p:spPr>
          <a:xfrm>
            <a:off x="4195485" y="1279810"/>
            <a:ext cx="4573130" cy="2308324"/>
          </a:xfrm>
          <a:prstGeom prst="rect">
            <a:avLst/>
          </a:prstGeom>
          <a:noFill/>
        </p:spPr>
        <p:txBody>
          <a:bodyPr wrap="square">
            <a:spAutoFit/>
          </a:bodyPr>
          <a:lstStyle/>
          <a:p>
            <a:r>
              <a:rPr lang="en-US" dirty="0"/>
              <a:t>U.S. small businesses were invited to submit autonomous ground and air technologies that enhance Army capabilities in complex, contested environments - focusing on mobility, survivability, low-profile design, rapid training, reprogrammable systems, advanced sensing, and reduced logistics.</a:t>
            </a:r>
          </a:p>
        </p:txBody>
      </p:sp>
      <p:pic>
        <p:nvPicPr>
          <p:cNvPr id="1038" name="Picture 14">
            <a:extLst>
              <a:ext uri="{FF2B5EF4-FFF2-40B4-BE49-F238E27FC236}">
                <a16:creationId xmlns:a16="http://schemas.microsoft.com/office/drawing/2014/main" id="{5297C817-36A5-559F-9B89-9C5541FF1C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14755" y="3121939"/>
            <a:ext cx="2414585" cy="53816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8D6AA0DB-6891-D238-389E-00809ACDA5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39050" y="5381743"/>
            <a:ext cx="1920223" cy="115213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3AEF88F3-C4C3-A28E-BC19-471CC5E12D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46443" y="4471426"/>
            <a:ext cx="2305438" cy="120907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37555BD2-8E68-B345-C793-AE2418355B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53836" y="4077042"/>
            <a:ext cx="2536422" cy="555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976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CD7963-CCEF-8071-BC6C-7A9FC6E0899B}"/>
              </a:ext>
            </a:extLst>
          </p:cNvPr>
          <p:cNvSpPr>
            <a:spLocks noGrp="1"/>
          </p:cNvSpPr>
          <p:nvPr>
            <p:ph type="sldNum" sz="quarter" idx="4"/>
          </p:nvPr>
        </p:nvSpPr>
        <p:spPr/>
        <p:txBody>
          <a:bodyPr/>
          <a:lstStyle/>
          <a:p>
            <a:fld id="{C2386979-62AF-554E-85EF-845783AD7AED}" type="slidenum">
              <a:rPr lang="en-US" smtClean="0"/>
              <a:pPr/>
              <a:t>6</a:t>
            </a:fld>
            <a:endParaRPr lang="en-US"/>
          </a:p>
        </p:txBody>
      </p:sp>
      <p:sp>
        <p:nvSpPr>
          <p:cNvPr id="5" name="Title 4">
            <a:extLst>
              <a:ext uri="{FF2B5EF4-FFF2-40B4-BE49-F238E27FC236}">
                <a16:creationId xmlns:a16="http://schemas.microsoft.com/office/drawing/2014/main" id="{0C22FF64-82BC-F728-F53E-6A49A652D64D}"/>
              </a:ext>
            </a:extLst>
          </p:cNvPr>
          <p:cNvSpPr>
            <a:spLocks noGrp="1"/>
          </p:cNvSpPr>
          <p:nvPr>
            <p:ph type="title"/>
          </p:nvPr>
        </p:nvSpPr>
        <p:spPr/>
        <p:txBody>
          <a:bodyPr/>
          <a:lstStyle/>
          <a:p>
            <a:r>
              <a:rPr lang="en-US" dirty="0"/>
              <a:t>A Strategic Pipeline for Innovation</a:t>
            </a:r>
          </a:p>
        </p:txBody>
      </p:sp>
      <p:sp>
        <p:nvSpPr>
          <p:cNvPr id="6" name="Text Placeholder 5">
            <a:extLst>
              <a:ext uri="{FF2B5EF4-FFF2-40B4-BE49-F238E27FC236}">
                <a16:creationId xmlns:a16="http://schemas.microsoft.com/office/drawing/2014/main" id="{13BFEB2F-2189-9225-7EC5-755405847CBD}"/>
              </a:ext>
            </a:extLst>
          </p:cNvPr>
          <p:cNvSpPr>
            <a:spLocks noGrp="1"/>
          </p:cNvSpPr>
          <p:nvPr>
            <p:ph type="body" sz="quarter" idx="25"/>
          </p:nvPr>
        </p:nvSpPr>
        <p:spPr>
          <a:xfrm>
            <a:off x="5500688" y="24713"/>
            <a:ext cx="1190625" cy="215444"/>
          </a:xfrm>
        </p:spPr>
        <p:txBody>
          <a:bodyPr/>
          <a:lstStyle/>
          <a:p>
            <a:r>
              <a:rPr lang="en-US" dirty="0"/>
              <a:t>UNCLASSIFIED</a:t>
            </a:r>
          </a:p>
        </p:txBody>
      </p:sp>
      <p:sp>
        <p:nvSpPr>
          <p:cNvPr id="7" name="Text Placeholder 6">
            <a:extLst>
              <a:ext uri="{FF2B5EF4-FFF2-40B4-BE49-F238E27FC236}">
                <a16:creationId xmlns:a16="http://schemas.microsoft.com/office/drawing/2014/main" id="{5561073C-E147-92E7-65FC-DCF2A47E0E35}"/>
              </a:ext>
            </a:extLst>
          </p:cNvPr>
          <p:cNvSpPr>
            <a:spLocks noGrp="1"/>
          </p:cNvSpPr>
          <p:nvPr>
            <p:ph type="body" sz="quarter" idx="26"/>
          </p:nvPr>
        </p:nvSpPr>
        <p:spPr>
          <a:xfrm>
            <a:off x="5500688" y="6596429"/>
            <a:ext cx="1190625" cy="215444"/>
          </a:xfrm>
        </p:spPr>
        <p:txBody>
          <a:bodyPr/>
          <a:lstStyle/>
          <a:p>
            <a:r>
              <a:rPr lang="en-US" dirty="0"/>
              <a:t>UNCLASSIFIED</a:t>
            </a:r>
          </a:p>
        </p:txBody>
      </p:sp>
      <p:sp>
        <p:nvSpPr>
          <p:cNvPr id="33" name="TextBox 32">
            <a:extLst>
              <a:ext uri="{FF2B5EF4-FFF2-40B4-BE49-F238E27FC236}">
                <a16:creationId xmlns:a16="http://schemas.microsoft.com/office/drawing/2014/main" id="{C20BF9B1-23B8-C0D8-1894-C69332873F5C}"/>
              </a:ext>
            </a:extLst>
          </p:cNvPr>
          <p:cNvSpPr txBox="1"/>
          <p:nvPr/>
        </p:nvSpPr>
        <p:spPr>
          <a:xfrm>
            <a:off x="750542" y="1344350"/>
            <a:ext cx="10571747" cy="646331"/>
          </a:xfrm>
          <a:prstGeom prst="rect">
            <a:avLst/>
          </a:prstGeom>
          <a:solidFill>
            <a:srgbClr val="E7E6E6">
              <a:lumMod val="25000"/>
            </a:srgbClr>
          </a:solid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Calibri" panose="020F0502020204030204"/>
              </a:rPr>
              <a:t>By proactively identifying and addressing key pain points, the Army has evolved into a more agile and attractive business partner. Targeted initiatives include: </a:t>
            </a:r>
          </a:p>
        </p:txBody>
      </p:sp>
      <p:grpSp>
        <p:nvGrpSpPr>
          <p:cNvPr id="34" name="Group 33">
            <a:extLst>
              <a:ext uri="{FF2B5EF4-FFF2-40B4-BE49-F238E27FC236}">
                <a16:creationId xmlns:a16="http://schemas.microsoft.com/office/drawing/2014/main" id="{AB38E8EC-593D-CC16-5813-3D98A686E64A}"/>
              </a:ext>
            </a:extLst>
          </p:cNvPr>
          <p:cNvGrpSpPr/>
          <p:nvPr/>
        </p:nvGrpSpPr>
        <p:grpSpPr>
          <a:xfrm>
            <a:off x="461632" y="4351475"/>
            <a:ext cx="2702637" cy="1290153"/>
            <a:chOff x="264402" y="4351475"/>
            <a:chExt cx="2702637" cy="1290153"/>
          </a:xfrm>
        </p:grpSpPr>
        <p:sp>
          <p:nvSpPr>
            <p:cNvPr id="35" name="Rounded Rectangle 26">
              <a:extLst>
                <a:ext uri="{FF2B5EF4-FFF2-40B4-BE49-F238E27FC236}">
                  <a16:creationId xmlns:a16="http://schemas.microsoft.com/office/drawing/2014/main" id="{A79FE9EE-4BCF-09AC-662E-464C4FEF44EF}"/>
                </a:ext>
              </a:extLst>
            </p:cNvPr>
            <p:cNvSpPr/>
            <p:nvPr/>
          </p:nvSpPr>
          <p:spPr>
            <a:xfrm>
              <a:off x="264402" y="4352324"/>
              <a:ext cx="111418" cy="1289304"/>
            </a:xfrm>
            <a:prstGeom prst="roundRect">
              <a:avLst/>
            </a:prstGeom>
            <a:solidFill>
              <a:srgbClr val="3A562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1C217FD2-4F37-1CB8-B94D-3F2D66631318}"/>
                </a:ext>
              </a:extLst>
            </p:cNvPr>
            <p:cNvSpPr txBox="1"/>
            <p:nvPr/>
          </p:nvSpPr>
          <p:spPr>
            <a:xfrm>
              <a:off x="575713" y="4351475"/>
              <a:ext cx="2391326" cy="1246495"/>
            </a:xfrm>
            <a:prstGeom prst="rect">
              <a:avLst/>
            </a:prstGeom>
            <a:noFill/>
          </p:spPr>
          <p:txBody>
            <a:bodyPr wrap="square" lIns="0" r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latin typeface="Calibri" panose="020F0502020204030204"/>
                </a:rPr>
                <a:t>Delivering quickly on FUZE strengths to </a:t>
              </a:r>
              <a:r>
                <a:rPr kumimoji="0" lang="en-US" sz="1500" b="1" i="0" u="none" strike="noStrike" kern="0" cap="none" spc="0" normalizeH="0" baseline="0" noProof="0" dirty="0">
                  <a:ln>
                    <a:noFill/>
                  </a:ln>
                  <a:solidFill>
                    <a:srgbClr val="000000"/>
                  </a:solidFill>
                  <a:effectLst/>
                  <a:uLnTx/>
                  <a:uFillTx/>
                  <a:latin typeface="Calibri" panose="020F0502020204030204"/>
                </a:rPr>
                <a:t>posture technologies for rapid transitioning</a:t>
              </a:r>
              <a:r>
                <a:rPr kumimoji="0" lang="en-US" sz="1500" b="0" i="0" u="none" strike="noStrike" kern="0" cap="none" spc="0" normalizeH="0" baseline="0" noProof="0" dirty="0">
                  <a:ln>
                    <a:noFill/>
                  </a:ln>
                  <a:solidFill>
                    <a:srgbClr val="000000"/>
                  </a:solidFill>
                  <a:effectLst/>
                  <a:uLnTx/>
                  <a:uFillTx/>
                  <a:latin typeface="Calibri" panose="020F0502020204030204"/>
                </a:rPr>
                <a:t> to warfighter capabilities  </a:t>
              </a:r>
            </a:p>
          </p:txBody>
        </p:sp>
      </p:grpSp>
      <p:grpSp>
        <p:nvGrpSpPr>
          <p:cNvPr id="37" name="Group 36">
            <a:extLst>
              <a:ext uri="{FF2B5EF4-FFF2-40B4-BE49-F238E27FC236}">
                <a16:creationId xmlns:a16="http://schemas.microsoft.com/office/drawing/2014/main" id="{52A8DBF2-EF22-1FCC-763B-A84D1229D94D}"/>
              </a:ext>
            </a:extLst>
          </p:cNvPr>
          <p:cNvGrpSpPr/>
          <p:nvPr/>
        </p:nvGrpSpPr>
        <p:grpSpPr>
          <a:xfrm>
            <a:off x="3432423" y="4351475"/>
            <a:ext cx="2649462" cy="1477328"/>
            <a:chOff x="3293516" y="4351475"/>
            <a:chExt cx="2649462" cy="1477328"/>
          </a:xfrm>
        </p:grpSpPr>
        <p:sp>
          <p:nvSpPr>
            <p:cNvPr id="38" name="Rounded Rectangle 26">
              <a:extLst>
                <a:ext uri="{FF2B5EF4-FFF2-40B4-BE49-F238E27FC236}">
                  <a16:creationId xmlns:a16="http://schemas.microsoft.com/office/drawing/2014/main" id="{DD9DAAD5-DEBF-ADAA-5AE8-EC6A96AA3E8F}"/>
                </a:ext>
              </a:extLst>
            </p:cNvPr>
            <p:cNvSpPr/>
            <p:nvPr/>
          </p:nvSpPr>
          <p:spPr>
            <a:xfrm>
              <a:off x="3293516" y="4352324"/>
              <a:ext cx="111418" cy="1289304"/>
            </a:xfrm>
            <a:prstGeom prst="roundRect">
              <a:avLst/>
            </a:prstGeom>
            <a:solidFill>
              <a:srgbClr val="E7E6E6">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9AE67D13-DA4D-B581-17E7-7FBB9A3C36BE}"/>
                </a:ext>
              </a:extLst>
            </p:cNvPr>
            <p:cNvSpPr txBox="1"/>
            <p:nvPr/>
          </p:nvSpPr>
          <p:spPr>
            <a:xfrm>
              <a:off x="3594222" y="4351475"/>
              <a:ext cx="2348756" cy="1477328"/>
            </a:xfrm>
            <a:prstGeom prst="rect">
              <a:avLst/>
            </a:prstGeom>
            <a:noFill/>
          </p:spPr>
          <p:txBody>
            <a:bodyPr wrap="square" lIns="0" r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rgbClr val="000000"/>
                  </a:solidFill>
                  <a:effectLst/>
                  <a:uLnTx/>
                  <a:uFillTx/>
                  <a:latin typeface="Calibri" panose="020F0502020204030204"/>
                </a:rPr>
                <a:t>Releasing projects to better reflect how technology challenges manifest within the Army and </a:t>
              </a:r>
              <a:r>
                <a:rPr kumimoji="0" lang="en-US" sz="1500" b="1" i="0" u="none" strike="noStrike" kern="0" cap="none" spc="0" normalizeH="0" baseline="0" noProof="0">
                  <a:ln>
                    <a:noFill/>
                  </a:ln>
                  <a:solidFill>
                    <a:srgbClr val="000000"/>
                  </a:solidFill>
                  <a:effectLst/>
                  <a:uLnTx/>
                  <a:uFillTx/>
                  <a:latin typeface="Calibri" panose="020F0502020204030204"/>
                </a:rPr>
                <a:t>create multiple entry points for companies</a:t>
              </a:r>
              <a:r>
                <a:rPr kumimoji="0" lang="en-US" sz="1500" b="0" i="0" u="none" strike="noStrike" kern="0" cap="none" spc="0" normalizeH="0" baseline="0" noProof="0">
                  <a:ln>
                    <a:noFill/>
                  </a:ln>
                  <a:solidFill>
                    <a:srgbClr val="000000"/>
                  </a:solidFill>
                  <a:effectLst/>
                  <a:uLnTx/>
                  <a:uFillTx/>
                  <a:latin typeface="Calibri" panose="020F0502020204030204"/>
                </a:rPr>
                <a:t> (vice yearly solicitation)</a:t>
              </a:r>
            </a:p>
          </p:txBody>
        </p:sp>
      </p:grpSp>
      <p:grpSp>
        <p:nvGrpSpPr>
          <p:cNvPr id="40" name="Group 39">
            <a:extLst>
              <a:ext uri="{FF2B5EF4-FFF2-40B4-BE49-F238E27FC236}">
                <a16:creationId xmlns:a16="http://schemas.microsoft.com/office/drawing/2014/main" id="{E0E8BF5E-ADF5-5216-D446-23F11368CD94}"/>
              </a:ext>
            </a:extLst>
          </p:cNvPr>
          <p:cNvGrpSpPr/>
          <p:nvPr/>
        </p:nvGrpSpPr>
        <p:grpSpPr>
          <a:xfrm>
            <a:off x="6326220" y="4351475"/>
            <a:ext cx="2414431" cy="1289304"/>
            <a:chOff x="6853334" y="4351475"/>
            <a:chExt cx="2414431" cy="1289304"/>
          </a:xfrm>
        </p:grpSpPr>
        <p:sp>
          <p:nvSpPr>
            <p:cNvPr id="41" name="Rounded Rectangle 26">
              <a:extLst>
                <a:ext uri="{FF2B5EF4-FFF2-40B4-BE49-F238E27FC236}">
                  <a16:creationId xmlns:a16="http://schemas.microsoft.com/office/drawing/2014/main" id="{56484913-7DB8-00BF-9937-2B2BF7DDFFC4}"/>
                </a:ext>
              </a:extLst>
            </p:cNvPr>
            <p:cNvSpPr/>
            <p:nvPr/>
          </p:nvSpPr>
          <p:spPr>
            <a:xfrm>
              <a:off x="6853334" y="4351475"/>
              <a:ext cx="111418" cy="1289304"/>
            </a:xfrm>
            <a:prstGeom prst="roundRect">
              <a:avLst/>
            </a:prstGeom>
            <a:solidFill>
              <a:srgbClr val="DE6F00">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1B587B86-117A-A6E4-741E-5237464C2258}"/>
                </a:ext>
              </a:extLst>
            </p:cNvPr>
            <p:cNvSpPr txBox="1"/>
            <p:nvPr/>
          </p:nvSpPr>
          <p:spPr>
            <a:xfrm>
              <a:off x="7164645" y="4351475"/>
              <a:ext cx="2103120" cy="1246495"/>
            </a:xfrm>
            <a:prstGeom prst="rect">
              <a:avLst/>
            </a:prstGeom>
            <a:noFill/>
          </p:spPr>
          <p:txBody>
            <a:bodyPr wrap="square" lIns="0" r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rgbClr val="000000"/>
                  </a:solidFill>
                  <a:effectLst/>
                  <a:uLnTx/>
                  <a:uFillTx/>
                  <a:latin typeface="Calibri" panose="020F0502020204030204"/>
                </a:rPr>
                <a:t>Advertising programs effectively to small businesses, and </a:t>
              </a:r>
              <a:r>
                <a:rPr kumimoji="0" lang="en-US" sz="1500" b="1" i="0" u="none" strike="noStrike" kern="0" cap="none" spc="0" normalizeH="0" baseline="0" noProof="0">
                  <a:ln>
                    <a:noFill/>
                  </a:ln>
                  <a:solidFill>
                    <a:srgbClr val="000000"/>
                  </a:solidFill>
                  <a:effectLst/>
                  <a:uLnTx/>
                  <a:uFillTx/>
                  <a:latin typeface="Calibri" panose="020F0502020204030204"/>
                </a:rPr>
                <a:t>having an attractive offer ready </a:t>
              </a:r>
              <a:r>
                <a:rPr kumimoji="0" lang="en-US" sz="1500" b="0" i="0" u="none" strike="noStrike" kern="0" cap="none" spc="0" normalizeH="0" baseline="0" noProof="0">
                  <a:ln>
                    <a:noFill/>
                  </a:ln>
                  <a:solidFill>
                    <a:srgbClr val="000000"/>
                  </a:solidFill>
                  <a:effectLst/>
                  <a:uLnTx/>
                  <a:uFillTx/>
                  <a:latin typeface="Calibri" panose="020F0502020204030204"/>
                </a:rPr>
                <a:t>to </a:t>
              </a:r>
              <a:r>
                <a:rPr kumimoji="0" lang="en-US" sz="1500" b="1" i="0" u="none" strike="noStrike" kern="0" cap="none" spc="0" normalizeH="0" baseline="0" noProof="0">
                  <a:ln>
                    <a:noFill/>
                  </a:ln>
                  <a:solidFill>
                    <a:srgbClr val="000000"/>
                  </a:solidFill>
                  <a:effectLst/>
                  <a:uLnTx/>
                  <a:uFillTx/>
                  <a:latin typeface="Calibri" panose="020F0502020204030204"/>
                </a:rPr>
                <a:t>raise odds of partnership </a:t>
              </a:r>
            </a:p>
          </p:txBody>
        </p:sp>
      </p:grpSp>
      <p:grpSp>
        <p:nvGrpSpPr>
          <p:cNvPr id="43" name="Group 42">
            <a:extLst>
              <a:ext uri="{FF2B5EF4-FFF2-40B4-BE49-F238E27FC236}">
                <a16:creationId xmlns:a16="http://schemas.microsoft.com/office/drawing/2014/main" id="{F1BF46CF-42D9-D839-688F-3EFE191D682F}"/>
              </a:ext>
            </a:extLst>
          </p:cNvPr>
          <p:cNvGrpSpPr/>
          <p:nvPr/>
        </p:nvGrpSpPr>
        <p:grpSpPr>
          <a:xfrm>
            <a:off x="9008805" y="4351475"/>
            <a:ext cx="2633703" cy="1289304"/>
            <a:chOff x="9750474" y="4351475"/>
            <a:chExt cx="2633703" cy="1289304"/>
          </a:xfrm>
        </p:grpSpPr>
        <p:sp>
          <p:nvSpPr>
            <p:cNvPr id="44" name="Rounded Rectangle 26">
              <a:extLst>
                <a:ext uri="{FF2B5EF4-FFF2-40B4-BE49-F238E27FC236}">
                  <a16:creationId xmlns:a16="http://schemas.microsoft.com/office/drawing/2014/main" id="{3EB74315-379B-7AB9-1817-4E5A1570CBF9}"/>
                </a:ext>
              </a:extLst>
            </p:cNvPr>
            <p:cNvSpPr/>
            <p:nvPr/>
          </p:nvSpPr>
          <p:spPr>
            <a:xfrm>
              <a:off x="9750474" y="4351475"/>
              <a:ext cx="111418" cy="1289304"/>
            </a:xfrm>
            <a:prstGeom prst="roundRect">
              <a:avLst/>
            </a:prstGeom>
            <a:solidFill>
              <a:srgbClr val="BF9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EF51B747-D15B-2114-D027-43C44FE1BBEB}"/>
                </a:ext>
              </a:extLst>
            </p:cNvPr>
            <p:cNvSpPr txBox="1"/>
            <p:nvPr/>
          </p:nvSpPr>
          <p:spPr>
            <a:xfrm>
              <a:off x="10035420" y="4357489"/>
              <a:ext cx="2348757" cy="1246495"/>
            </a:xfrm>
            <a:prstGeom prst="rect">
              <a:avLst/>
            </a:prstGeom>
            <a:noFill/>
          </p:spPr>
          <p:txBody>
            <a:bodyPr wrap="square" lIns="0" r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latin typeface="Calibri" panose="020F0502020204030204"/>
                </a:rPr>
                <a:t>Standing up an Army FUZE Contracting Center of Excellence dedicated to</a:t>
              </a:r>
              <a:r>
                <a:rPr kumimoji="0" lang="en-US" sz="1500" b="1" i="0" u="none" strike="noStrike" kern="0" cap="none" spc="0" normalizeH="0" baseline="0" noProof="0" dirty="0">
                  <a:ln>
                    <a:noFill/>
                  </a:ln>
                  <a:solidFill>
                    <a:srgbClr val="000000"/>
                  </a:solidFill>
                  <a:effectLst/>
                  <a:uLnTx/>
                  <a:uFillTx/>
                  <a:latin typeface="Calibri" panose="020F0502020204030204"/>
                </a:rPr>
                <a:t> ever-improving and expediting the contracting experience</a:t>
              </a:r>
              <a:endParaRPr kumimoji="0" lang="en-US" sz="1500" b="0" i="0" u="none" strike="noStrike" kern="0" cap="none" spc="0" normalizeH="0" baseline="0" noProof="0" dirty="0">
                <a:ln>
                  <a:noFill/>
                </a:ln>
                <a:solidFill>
                  <a:srgbClr val="000000"/>
                </a:solidFill>
                <a:effectLst/>
                <a:uLnTx/>
                <a:uFillTx/>
                <a:latin typeface="Calibri" panose="020F0502020204030204"/>
              </a:endParaRPr>
            </a:p>
          </p:txBody>
        </p:sp>
      </p:grpSp>
      <p:grpSp>
        <p:nvGrpSpPr>
          <p:cNvPr id="46" name="Group 45">
            <a:extLst>
              <a:ext uri="{FF2B5EF4-FFF2-40B4-BE49-F238E27FC236}">
                <a16:creationId xmlns:a16="http://schemas.microsoft.com/office/drawing/2014/main" id="{F778AB58-18BA-ADE7-CF3C-F442E383B74B}"/>
              </a:ext>
            </a:extLst>
          </p:cNvPr>
          <p:cNvGrpSpPr/>
          <p:nvPr/>
        </p:nvGrpSpPr>
        <p:grpSpPr>
          <a:xfrm>
            <a:off x="461632" y="2540037"/>
            <a:ext cx="2569258" cy="1332982"/>
            <a:chOff x="264402" y="4308646"/>
            <a:chExt cx="2569258" cy="1332982"/>
          </a:xfrm>
        </p:grpSpPr>
        <p:sp>
          <p:nvSpPr>
            <p:cNvPr id="47" name="Rounded Rectangle 26">
              <a:extLst>
                <a:ext uri="{FF2B5EF4-FFF2-40B4-BE49-F238E27FC236}">
                  <a16:creationId xmlns:a16="http://schemas.microsoft.com/office/drawing/2014/main" id="{A7BA2A59-8C20-0675-C3CA-7864AF0BE678}"/>
                </a:ext>
              </a:extLst>
            </p:cNvPr>
            <p:cNvSpPr/>
            <p:nvPr/>
          </p:nvSpPr>
          <p:spPr>
            <a:xfrm>
              <a:off x="264402" y="4352324"/>
              <a:ext cx="111418" cy="1289304"/>
            </a:xfrm>
            <a:prstGeom prst="roundRect">
              <a:avLst/>
            </a:prstGeom>
            <a:solidFill>
              <a:srgbClr val="5456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D43BDC95-493E-ADAC-FD38-038812E27790}"/>
                </a:ext>
              </a:extLst>
            </p:cNvPr>
            <p:cNvSpPr txBox="1"/>
            <p:nvPr/>
          </p:nvSpPr>
          <p:spPr>
            <a:xfrm>
              <a:off x="608798" y="4308646"/>
              <a:ext cx="2224862" cy="1246495"/>
            </a:xfrm>
            <a:prstGeom prst="rect">
              <a:avLst/>
            </a:prstGeom>
            <a:noFill/>
          </p:spPr>
          <p:txBody>
            <a:bodyPr wrap="square" lIns="0" r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rgbClr val="000000"/>
                  </a:solidFill>
                  <a:effectLst/>
                  <a:uLnTx/>
                  <a:uFillTx/>
                  <a:latin typeface="Calibri" panose="020F0502020204030204"/>
                </a:rPr>
                <a:t>Understanding </a:t>
              </a:r>
              <a:r>
                <a:rPr kumimoji="0" lang="en-US" sz="1500" b="1" i="0" u="none" strike="noStrike" kern="0" cap="none" spc="0" normalizeH="0" baseline="0" noProof="0">
                  <a:ln>
                    <a:noFill/>
                  </a:ln>
                  <a:solidFill>
                    <a:srgbClr val="000000"/>
                  </a:solidFill>
                  <a:effectLst/>
                  <a:uLnTx/>
                  <a:uFillTx/>
                  <a:latin typeface="Calibri" panose="020F0502020204030204"/>
                </a:rPr>
                <a:t>how a startup’s “funding runway” constrains its ability to navigate </a:t>
              </a:r>
              <a:r>
                <a:rPr kumimoji="0" lang="en-US" sz="1500" b="0" i="0" u="none" strike="noStrike" kern="0" cap="none" spc="0" normalizeH="0" baseline="0" noProof="0">
                  <a:ln>
                    <a:noFill/>
                  </a:ln>
                  <a:solidFill>
                    <a:srgbClr val="000000"/>
                  </a:solidFill>
                  <a:effectLst/>
                  <a:uLnTx/>
                  <a:uFillTx/>
                  <a:latin typeface="Calibri" panose="020F0502020204030204"/>
                </a:rPr>
                <a:t>a long award process</a:t>
              </a:r>
            </a:p>
          </p:txBody>
        </p:sp>
      </p:grpSp>
      <p:grpSp>
        <p:nvGrpSpPr>
          <p:cNvPr id="49" name="Group 48">
            <a:extLst>
              <a:ext uri="{FF2B5EF4-FFF2-40B4-BE49-F238E27FC236}">
                <a16:creationId xmlns:a16="http://schemas.microsoft.com/office/drawing/2014/main" id="{9F1422CB-F3F9-7A4E-04CA-2369D022A34B}"/>
              </a:ext>
            </a:extLst>
          </p:cNvPr>
          <p:cNvGrpSpPr/>
          <p:nvPr/>
        </p:nvGrpSpPr>
        <p:grpSpPr>
          <a:xfrm>
            <a:off x="3358586" y="2540036"/>
            <a:ext cx="2611881" cy="1332983"/>
            <a:chOff x="3293516" y="4308645"/>
            <a:chExt cx="2611881" cy="1332983"/>
          </a:xfrm>
        </p:grpSpPr>
        <p:sp>
          <p:nvSpPr>
            <p:cNvPr id="50" name="Rounded Rectangle 26">
              <a:extLst>
                <a:ext uri="{FF2B5EF4-FFF2-40B4-BE49-F238E27FC236}">
                  <a16:creationId xmlns:a16="http://schemas.microsoft.com/office/drawing/2014/main" id="{CD4772F8-BB02-D439-77EC-D52B8249FF2B}"/>
                </a:ext>
              </a:extLst>
            </p:cNvPr>
            <p:cNvSpPr/>
            <p:nvPr/>
          </p:nvSpPr>
          <p:spPr>
            <a:xfrm>
              <a:off x="3293516" y="4352324"/>
              <a:ext cx="111418" cy="1289304"/>
            </a:xfrm>
            <a:prstGeom prst="roundRect">
              <a:avLst/>
            </a:prstGeom>
            <a:solidFill>
              <a:srgbClr val="DE6F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6D4300D7-A6D3-45DE-B68E-8F80C2833ADE}"/>
                </a:ext>
              </a:extLst>
            </p:cNvPr>
            <p:cNvSpPr txBox="1"/>
            <p:nvPr/>
          </p:nvSpPr>
          <p:spPr>
            <a:xfrm>
              <a:off x="3668059" y="4308645"/>
              <a:ext cx="2237338" cy="1246495"/>
            </a:xfrm>
            <a:prstGeom prst="rect">
              <a:avLst/>
            </a:prstGeom>
            <a:noFill/>
          </p:spPr>
          <p:txBody>
            <a:bodyPr wrap="square" lIns="0" r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000000"/>
                  </a:solidFill>
                  <a:effectLst/>
                  <a:uLnTx/>
                  <a:uFillTx/>
                  <a:latin typeface="Calibri" panose="020F0502020204030204"/>
                </a:rPr>
                <a:t>Reducing operational complexity and barriers to entry</a:t>
              </a:r>
              <a:r>
                <a:rPr kumimoji="0" lang="en-US" sz="1500" b="0" i="0" u="none" strike="noStrike" kern="0" cap="none" spc="0" normalizeH="0" baseline="0" noProof="0" dirty="0">
                  <a:ln>
                    <a:noFill/>
                  </a:ln>
                  <a:solidFill>
                    <a:srgbClr val="000000"/>
                  </a:solidFill>
                  <a:effectLst/>
                  <a:uLnTx/>
                  <a:uFillTx/>
                  <a:latin typeface="Calibri" panose="020F0502020204030204"/>
                </a:rPr>
                <a:t> to enhance experience for internal and external stakeholders</a:t>
              </a:r>
            </a:p>
          </p:txBody>
        </p:sp>
      </p:grpSp>
      <p:grpSp>
        <p:nvGrpSpPr>
          <p:cNvPr id="52" name="Group 51">
            <a:extLst>
              <a:ext uri="{FF2B5EF4-FFF2-40B4-BE49-F238E27FC236}">
                <a16:creationId xmlns:a16="http://schemas.microsoft.com/office/drawing/2014/main" id="{79EB3812-5444-E617-DECF-B604BEBC51B2}"/>
              </a:ext>
            </a:extLst>
          </p:cNvPr>
          <p:cNvGrpSpPr/>
          <p:nvPr/>
        </p:nvGrpSpPr>
        <p:grpSpPr>
          <a:xfrm>
            <a:off x="6233592" y="2582866"/>
            <a:ext cx="2494875" cy="1289304"/>
            <a:chOff x="6853334" y="4351475"/>
            <a:chExt cx="2494875" cy="1289304"/>
          </a:xfrm>
        </p:grpSpPr>
        <p:sp>
          <p:nvSpPr>
            <p:cNvPr id="53" name="Rounded Rectangle 26">
              <a:extLst>
                <a:ext uri="{FF2B5EF4-FFF2-40B4-BE49-F238E27FC236}">
                  <a16:creationId xmlns:a16="http://schemas.microsoft.com/office/drawing/2014/main" id="{1A589614-E4C6-B49D-C035-4E9C71261DCE}"/>
                </a:ext>
              </a:extLst>
            </p:cNvPr>
            <p:cNvSpPr/>
            <p:nvPr/>
          </p:nvSpPr>
          <p:spPr>
            <a:xfrm>
              <a:off x="6853334" y="4351475"/>
              <a:ext cx="111418" cy="1289304"/>
            </a:xfrm>
            <a:prstGeom prst="roundRect">
              <a:avLst/>
            </a:prstGeom>
            <a:solidFill>
              <a:srgbClr val="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4" name="TextBox 53">
              <a:extLst>
                <a:ext uri="{FF2B5EF4-FFF2-40B4-BE49-F238E27FC236}">
                  <a16:creationId xmlns:a16="http://schemas.microsoft.com/office/drawing/2014/main" id="{25BC7C02-737F-9FCF-1A85-D7FFB4DEBB33}"/>
                </a:ext>
              </a:extLst>
            </p:cNvPr>
            <p:cNvSpPr txBox="1"/>
            <p:nvPr/>
          </p:nvSpPr>
          <p:spPr>
            <a:xfrm>
              <a:off x="7245089" y="4351475"/>
              <a:ext cx="2103120" cy="1015663"/>
            </a:xfrm>
            <a:prstGeom prst="rect">
              <a:avLst/>
            </a:prstGeom>
            <a:noFill/>
          </p:spPr>
          <p:txBody>
            <a:bodyPr wrap="square" lIns="0" r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000000"/>
                  </a:solidFill>
                  <a:effectLst/>
                  <a:uLnTx/>
                  <a:uFillTx/>
                  <a:latin typeface="Calibri" panose="020F0502020204030204"/>
                </a:rPr>
                <a:t>Improving access to Army people, problems and data</a:t>
              </a:r>
              <a:r>
                <a:rPr kumimoji="0" lang="en-US" sz="1500" b="0" i="0" u="none" strike="noStrike" kern="0" cap="none" spc="0" normalizeH="0" baseline="0" noProof="0" dirty="0">
                  <a:ln>
                    <a:noFill/>
                  </a:ln>
                  <a:solidFill>
                    <a:srgbClr val="000000"/>
                  </a:solidFill>
                  <a:effectLst/>
                  <a:uLnTx/>
                  <a:uFillTx/>
                  <a:latin typeface="Calibri" panose="020F0502020204030204"/>
                </a:rPr>
                <a:t>, while reducing restrictive requirements</a:t>
              </a:r>
            </a:p>
          </p:txBody>
        </p:sp>
      </p:grpSp>
      <p:grpSp>
        <p:nvGrpSpPr>
          <p:cNvPr id="55" name="Group 54">
            <a:extLst>
              <a:ext uri="{FF2B5EF4-FFF2-40B4-BE49-F238E27FC236}">
                <a16:creationId xmlns:a16="http://schemas.microsoft.com/office/drawing/2014/main" id="{DFC6E8FF-E12C-3DC1-8A6C-A949BDB3B46F}"/>
              </a:ext>
            </a:extLst>
          </p:cNvPr>
          <p:cNvGrpSpPr/>
          <p:nvPr/>
        </p:nvGrpSpPr>
        <p:grpSpPr>
          <a:xfrm>
            <a:off x="9008805" y="2582866"/>
            <a:ext cx="2522284" cy="1289304"/>
            <a:chOff x="9750474" y="4351475"/>
            <a:chExt cx="2522284" cy="1289304"/>
          </a:xfrm>
        </p:grpSpPr>
        <p:sp>
          <p:nvSpPr>
            <p:cNvPr id="56" name="Rounded Rectangle 26">
              <a:extLst>
                <a:ext uri="{FF2B5EF4-FFF2-40B4-BE49-F238E27FC236}">
                  <a16:creationId xmlns:a16="http://schemas.microsoft.com/office/drawing/2014/main" id="{8F27C2D9-8DF9-7A0A-F7F1-2D0E408D1B94}"/>
                </a:ext>
              </a:extLst>
            </p:cNvPr>
            <p:cNvSpPr/>
            <p:nvPr/>
          </p:nvSpPr>
          <p:spPr>
            <a:xfrm>
              <a:off x="9750474" y="4351475"/>
              <a:ext cx="111418" cy="1289304"/>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CE976F65-C312-A063-997A-72E7EFEC2218}"/>
                </a:ext>
              </a:extLst>
            </p:cNvPr>
            <p:cNvSpPr txBox="1"/>
            <p:nvPr/>
          </p:nvSpPr>
          <p:spPr>
            <a:xfrm>
              <a:off x="10035420" y="4358066"/>
              <a:ext cx="2237338" cy="1246495"/>
            </a:xfrm>
            <a:prstGeom prst="rect">
              <a:avLst/>
            </a:prstGeom>
            <a:noFill/>
          </p:spPr>
          <p:txBody>
            <a:bodyPr wrap="square" lIns="0" r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rgbClr val="000000"/>
                  </a:solidFill>
                  <a:effectLst/>
                  <a:uLnTx/>
                  <a:uFillTx/>
                  <a:latin typeface="Calibri" panose="020F0502020204030204"/>
                </a:rPr>
                <a:t>Ensuring </a:t>
              </a:r>
              <a:r>
                <a:rPr kumimoji="0" lang="en-US" sz="1500" b="1" i="0" u="none" strike="noStrike" kern="0" cap="none" spc="0" normalizeH="0" baseline="0" noProof="0">
                  <a:ln>
                    <a:noFill/>
                  </a:ln>
                  <a:solidFill>
                    <a:srgbClr val="000000"/>
                  </a:solidFill>
                  <a:effectLst/>
                  <a:uLnTx/>
                  <a:uFillTx/>
                  <a:latin typeface="Calibri" panose="020F0502020204030204"/>
                </a:rPr>
                <a:t>partnerships are a steppingstone to transition to Army Programs of Record</a:t>
              </a:r>
              <a:r>
                <a:rPr kumimoji="0" lang="en-US" sz="1500" b="0" i="0" u="none" strike="noStrike" kern="0" cap="none" spc="0" normalizeH="0" baseline="0" noProof="0">
                  <a:ln>
                    <a:noFill/>
                  </a:ln>
                  <a:solidFill>
                    <a:srgbClr val="000000"/>
                  </a:solidFill>
                  <a:effectLst/>
                  <a:uLnTx/>
                  <a:uFillTx/>
                  <a:latin typeface="Calibri" panose="020F0502020204030204"/>
                </a:rPr>
                <a:t> and further funding/integration</a:t>
              </a:r>
            </a:p>
          </p:txBody>
        </p:sp>
      </p:grpSp>
    </p:spTree>
    <p:extLst>
      <p:ext uri="{BB962C8B-B14F-4D97-AF65-F5344CB8AC3E}">
        <p14:creationId xmlns:p14="http://schemas.microsoft.com/office/powerpoint/2010/main" val="4029567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C70AD2-2A1B-A33C-4791-8B0829D1A9BD}"/>
              </a:ext>
            </a:extLst>
          </p:cNvPr>
          <p:cNvSpPr>
            <a:spLocks noGrp="1"/>
          </p:cNvSpPr>
          <p:nvPr>
            <p:ph type="sldNum" sz="quarter" idx="4"/>
          </p:nvPr>
        </p:nvSpPr>
        <p:spPr/>
        <p:txBody>
          <a:bodyPr/>
          <a:lstStyle/>
          <a:p>
            <a:fld id="{C2386979-62AF-554E-85EF-845783AD7AED}" type="slidenum">
              <a:rPr lang="en-US" smtClean="0"/>
              <a:pPr/>
              <a:t>7</a:t>
            </a:fld>
            <a:endParaRPr lang="en-US"/>
          </a:p>
        </p:txBody>
      </p:sp>
      <p:sp>
        <p:nvSpPr>
          <p:cNvPr id="5" name="Title 4">
            <a:extLst>
              <a:ext uri="{FF2B5EF4-FFF2-40B4-BE49-F238E27FC236}">
                <a16:creationId xmlns:a16="http://schemas.microsoft.com/office/drawing/2014/main" id="{D97CEC86-01ED-9CF0-E6B2-8239B7E75201}"/>
              </a:ext>
            </a:extLst>
          </p:cNvPr>
          <p:cNvSpPr>
            <a:spLocks noGrp="1"/>
          </p:cNvSpPr>
          <p:nvPr>
            <p:ph type="title"/>
          </p:nvPr>
        </p:nvSpPr>
        <p:spPr/>
        <p:txBody>
          <a:bodyPr/>
          <a:lstStyle/>
          <a:p>
            <a:r>
              <a:rPr lang="en-US" dirty="0"/>
              <a:t>Pathways to Partnership</a:t>
            </a:r>
          </a:p>
        </p:txBody>
      </p:sp>
      <p:sp>
        <p:nvSpPr>
          <p:cNvPr id="6" name="Text Placeholder 5">
            <a:extLst>
              <a:ext uri="{FF2B5EF4-FFF2-40B4-BE49-F238E27FC236}">
                <a16:creationId xmlns:a16="http://schemas.microsoft.com/office/drawing/2014/main" id="{DC1AFD39-A8C6-FAAD-9253-FF82CFA3E1BA}"/>
              </a:ext>
            </a:extLst>
          </p:cNvPr>
          <p:cNvSpPr>
            <a:spLocks noGrp="1"/>
          </p:cNvSpPr>
          <p:nvPr>
            <p:ph type="body" sz="quarter" idx="25"/>
          </p:nvPr>
        </p:nvSpPr>
        <p:spPr>
          <a:xfrm>
            <a:off x="5500688" y="24713"/>
            <a:ext cx="1190625" cy="215444"/>
          </a:xfrm>
        </p:spPr>
        <p:txBody>
          <a:bodyPr/>
          <a:lstStyle/>
          <a:p>
            <a:r>
              <a:rPr lang="en-US" dirty="0"/>
              <a:t>UNCLASSIFIED</a:t>
            </a:r>
          </a:p>
        </p:txBody>
      </p:sp>
      <p:sp>
        <p:nvSpPr>
          <p:cNvPr id="7" name="Text Placeholder 6">
            <a:extLst>
              <a:ext uri="{FF2B5EF4-FFF2-40B4-BE49-F238E27FC236}">
                <a16:creationId xmlns:a16="http://schemas.microsoft.com/office/drawing/2014/main" id="{5248D16D-CD2C-24B8-DC5E-1CF02B4BE5E0}"/>
              </a:ext>
            </a:extLst>
          </p:cNvPr>
          <p:cNvSpPr>
            <a:spLocks noGrp="1"/>
          </p:cNvSpPr>
          <p:nvPr>
            <p:ph type="body" sz="quarter" idx="26"/>
          </p:nvPr>
        </p:nvSpPr>
        <p:spPr>
          <a:xfrm>
            <a:off x="5500688" y="6596429"/>
            <a:ext cx="1190625" cy="215444"/>
          </a:xfrm>
        </p:spPr>
        <p:txBody>
          <a:bodyPr/>
          <a:lstStyle/>
          <a:p>
            <a:r>
              <a:rPr lang="en-US" dirty="0"/>
              <a:t>UNCLASSIFIED</a:t>
            </a:r>
          </a:p>
        </p:txBody>
      </p:sp>
      <p:sp>
        <p:nvSpPr>
          <p:cNvPr id="44" name="Shape">
            <a:extLst>
              <a:ext uri="{FF2B5EF4-FFF2-40B4-BE49-F238E27FC236}">
                <a16:creationId xmlns:a16="http://schemas.microsoft.com/office/drawing/2014/main" id="{E571FAC2-C213-43AD-1391-1EBA1D49957D}"/>
              </a:ext>
            </a:extLst>
          </p:cNvPr>
          <p:cNvSpPr/>
          <p:nvPr/>
        </p:nvSpPr>
        <p:spPr>
          <a:xfrm>
            <a:off x="362882" y="1270796"/>
            <a:ext cx="2538453" cy="3669760"/>
          </a:xfrm>
          <a:custGeom>
            <a:avLst/>
            <a:gdLst/>
            <a:ahLst/>
            <a:cxnLst>
              <a:cxn ang="0">
                <a:pos x="wd2" y="hd2"/>
              </a:cxn>
              <a:cxn ang="5400000">
                <a:pos x="wd2" y="hd2"/>
              </a:cxn>
              <a:cxn ang="10800000">
                <a:pos x="wd2" y="hd2"/>
              </a:cxn>
              <a:cxn ang="16200000">
                <a:pos x="wd2" y="hd2"/>
              </a:cxn>
            </a:cxnLst>
            <a:rect l="0" t="0" r="r" b="b"/>
            <a:pathLst>
              <a:path w="21595" h="21600" extrusionOk="0">
                <a:moveTo>
                  <a:pt x="19999" y="21600"/>
                </a:moveTo>
                <a:lnTo>
                  <a:pt x="0" y="21600"/>
                </a:lnTo>
                <a:lnTo>
                  <a:pt x="0" y="0"/>
                </a:lnTo>
                <a:lnTo>
                  <a:pt x="19999" y="0"/>
                </a:lnTo>
                <a:cubicBezTo>
                  <a:pt x="20880" y="0"/>
                  <a:pt x="21595" y="494"/>
                  <a:pt x="21595" y="1105"/>
                </a:cubicBezTo>
                <a:lnTo>
                  <a:pt x="21595" y="20495"/>
                </a:lnTo>
                <a:cubicBezTo>
                  <a:pt x="21600" y="21106"/>
                  <a:pt x="20880" y="21600"/>
                  <a:pt x="19999" y="21600"/>
                </a:cubicBezTo>
                <a:close/>
              </a:path>
            </a:pathLst>
          </a:custGeom>
          <a:gradFill flip="none" rotWithShape="1">
            <a:gsLst>
              <a:gs pos="16000">
                <a:srgbClr val="545659">
                  <a:lumMod val="60000"/>
                  <a:lumOff val="40000"/>
                </a:srgbClr>
              </a:gs>
              <a:gs pos="0">
                <a:srgbClr val="E7E6E6">
                  <a:lumMod val="75000"/>
                </a:srgbClr>
              </a:gs>
              <a:gs pos="100000">
                <a:srgbClr val="000000">
                  <a:tint val="44500"/>
                  <a:satMod val="160000"/>
                </a:srgbClr>
              </a:gs>
              <a:gs pos="100000">
                <a:srgbClr val="000000">
                  <a:tint val="23500"/>
                  <a:satMod val="160000"/>
                </a:srgbClr>
              </a:gs>
            </a:gsLst>
            <a:lin ang="0" scaled="1"/>
            <a:tileRect/>
          </a:gra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5" name="Group 44">
            <a:extLst>
              <a:ext uri="{FF2B5EF4-FFF2-40B4-BE49-F238E27FC236}">
                <a16:creationId xmlns:a16="http://schemas.microsoft.com/office/drawing/2014/main" id="{C26D048D-8AB8-D8D0-4194-9624240B5779}"/>
              </a:ext>
            </a:extLst>
          </p:cNvPr>
          <p:cNvGrpSpPr/>
          <p:nvPr/>
        </p:nvGrpSpPr>
        <p:grpSpPr>
          <a:xfrm>
            <a:off x="362882" y="1252923"/>
            <a:ext cx="794717" cy="5012559"/>
            <a:chOff x="1859989" y="922720"/>
            <a:chExt cx="794717" cy="5012559"/>
          </a:xfrm>
          <a:solidFill>
            <a:srgbClr val="FFC000"/>
          </a:solidFill>
        </p:grpSpPr>
        <p:sp>
          <p:nvSpPr>
            <p:cNvPr id="46" name="Shape">
              <a:extLst>
                <a:ext uri="{FF2B5EF4-FFF2-40B4-BE49-F238E27FC236}">
                  <a16:creationId xmlns:a16="http://schemas.microsoft.com/office/drawing/2014/main" id="{4EE318D6-95D4-6A0E-C81E-1FB3B4D3078D}"/>
                </a:ext>
              </a:extLst>
            </p:cNvPr>
            <p:cNvSpPr/>
            <p:nvPr/>
          </p:nvSpPr>
          <p:spPr>
            <a:xfrm>
              <a:off x="1859989" y="922720"/>
              <a:ext cx="794717" cy="5010771"/>
            </a:xfrm>
            <a:custGeom>
              <a:avLst/>
              <a:gdLst/>
              <a:ahLst/>
              <a:cxnLst>
                <a:cxn ang="0">
                  <a:pos x="wd2" y="hd2"/>
                </a:cxn>
                <a:cxn ang="5400000">
                  <a:pos x="wd2" y="hd2"/>
                </a:cxn>
                <a:cxn ang="10800000">
                  <a:pos x="wd2" y="hd2"/>
                </a:cxn>
                <a:cxn ang="16200000">
                  <a:pos x="wd2" y="hd2"/>
                </a:cxn>
              </a:cxnLst>
              <a:rect l="0" t="0" r="r" b="b"/>
              <a:pathLst>
                <a:path w="21600" h="21600" extrusionOk="0">
                  <a:moveTo>
                    <a:pt x="2461" y="0"/>
                  </a:moveTo>
                  <a:lnTo>
                    <a:pt x="21600" y="5711"/>
                  </a:lnTo>
                  <a:lnTo>
                    <a:pt x="21600" y="21533"/>
                  </a:lnTo>
                  <a:lnTo>
                    <a:pt x="19139" y="21600"/>
                  </a:lnTo>
                  <a:lnTo>
                    <a:pt x="7319" y="14240"/>
                  </a:lnTo>
                  <a:lnTo>
                    <a:pt x="0" y="67"/>
                  </a:lnTo>
                  <a:close/>
                </a:path>
              </a:pathLst>
            </a:custGeom>
            <a:solidFill>
              <a:srgbClr val="D09E00"/>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7" name="Shape">
              <a:extLst>
                <a:ext uri="{FF2B5EF4-FFF2-40B4-BE49-F238E27FC236}">
                  <a16:creationId xmlns:a16="http://schemas.microsoft.com/office/drawing/2014/main" id="{595B417A-2786-3179-6ACC-A13411DBD2A1}"/>
                </a:ext>
              </a:extLst>
            </p:cNvPr>
            <p:cNvSpPr/>
            <p:nvPr/>
          </p:nvSpPr>
          <p:spPr>
            <a:xfrm>
              <a:off x="1859989" y="940592"/>
              <a:ext cx="704165" cy="49946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5870"/>
                  </a:lnTo>
                  <a:lnTo>
                    <a:pt x="21600" y="21600"/>
                  </a:lnTo>
                  <a:lnTo>
                    <a:pt x="21600" y="5730"/>
                  </a:lnTo>
                  <a:lnTo>
                    <a:pt x="0" y="0"/>
                  </a:lnTo>
                  <a:close/>
                  <a:moveTo>
                    <a:pt x="17086" y="13438"/>
                  </a:moveTo>
                  <a:cubicBezTo>
                    <a:pt x="16556" y="13438"/>
                    <a:pt x="16118" y="13312"/>
                    <a:pt x="16118" y="13155"/>
                  </a:cubicBezTo>
                  <a:cubicBezTo>
                    <a:pt x="16118" y="12998"/>
                    <a:pt x="16556" y="12871"/>
                    <a:pt x="17086" y="12871"/>
                  </a:cubicBezTo>
                  <a:cubicBezTo>
                    <a:pt x="17616" y="12871"/>
                    <a:pt x="18055" y="12998"/>
                    <a:pt x="18055" y="13155"/>
                  </a:cubicBezTo>
                  <a:cubicBezTo>
                    <a:pt x="18055" y="13312"/>
                    <a:pt x="17616" y="13438"/>
                    <a:pt x="17086" y="13438"/>
                  </a:cubicBezTo>
                  <a:close/>
                </a:path>
              </a:pathLst>
            </a:custGeom>
            <a:grp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48" name="Shape">
            <a:extLst>
              <a:ext uri="{FF2B5EF4-FFF2-40B4-BE49-F238E27FC236}">
                <a16:creationId xmlns:a16="http://schemas.microsoft.com/office/drawing/2014/main" id="{4D7F74F7-2684-A913-3215-80DC691DAEB1}"/>
              </a:ext>
            </a:extLst>
          </p:cNvPr>
          <p:cNvSpPr/>
          <p:nvPr/>
        </p:nvSpPr>
        <p:spPr>
          <a:xfrm>
            <a:off x="3329668" y="1270796"/>
            <a:ext cx="2538450" cy="3669760"/>
          </a:xfrm>
          <a:custGeom>
            <a:avLst/>
            <a:gdLst/>
            <a:ahLst/>
            <a:cxnLst>
              <a:cxn ang="0">
                <a:pos x="wd2" y="hd2"/>
              </a:cxn>
              <a:cxn ang="5400000">
                <a:pos x="wd2" y="hd2"/>
              </a:cxn>
              <a:cxn ang="10800000">
                <a:pos x="wd2" y="hd2"/>
              </a:cxn>
              <a:cxn ang="16200000">
                <a:pos x="wd2" y="hd2"/>
              </a:cxn>
            </a:cxnLst>
            <a:rect l="0" t="0" r="r" b="b"/>
            <a:pathLst>
              <a:path w="21600" h="21600" extrusionOk="0">
                <a:moveTo>
                  <a:pt x="20003" y="21600"/>
                </a:moveTo>
                <a:lnTo>
                  <a:pt x="0" y="21600"/>
                </a:lnTo>
                <a:lnTo>
                  <a:pt x="0" y="0"/>
                </a:lnTo>
                <a:lnTo>
                  <a:pt x="20003" y="0"/>
                </a:lnTo>
                <a:cubicBezTo>
                  <a:pt x="20885" y="0"/>
                  <a:pt x="21600" y="494"/>
                  <a:pt x="21600" y="1105"/>
                </a:cubicBezTo>
                <a:lnTo>
                  <a:pt x="21600" y="20495"/>
                </a:lnTo>
                <a:cubicBezTo>
                  <a:pt x="21600" y="21106"/>
                  <a:pt x="20885" y="21600"/>
                  <a:pt x="20003" y="21600"/>
                </a:cubicBezTo>
                <a:close/>
              </a:path>
            </a:pathLst>
          </a:custGeom>
          <a:gradFill flip="none" rotWithShape="1">
            <a:gsLst>
              <a:gs pos="16000">
                <a:srgbClr val="545659">
                  <a:lumMod val="60000"/>
                  <a:lumOff val="40000"/>
                </a:srgbClr>
              </a:gs>
              <a:gs pos="0">
                <a:srgbClr val="E7E6E6">
                  <a:lumMod val="75000"/>
                </a:srgbClr>
              </a:gs>
              <a:gs pos="100000">
                <a:srgbClr val="000000">
                  <a:tint val="44500"/>
                  <a:satMod val="160000"/>
                </a:srgbClr>
              </a:gs>
              <a:gs pos="100000">
                <a:srgbClr val="000000">
                  <a:tint val="23500"/>
                  <a:satMod val="160000"/>
                </a:srgbClr>
              </a:gs>
            </a:gsLst>
            <a:lin ang="0" scaled="1"/>
            <a:tileRect/>
          </a:gra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9" name="Group 48">
            <a:extLst>
              <a:ext uri="{FF2B5EF4-FFF2-40B4-BE49-F238E27FC236}">
                <a16:creationId xmlns:a16="http://schemas.microsoft.com/office/drawing/2014/main" id="{150C06AC-F3B0-B087-9DD6-93857C71A169}"/>
              </a:ext>
            </a:extLst>
          </p:cNvPr>
          <p:cNvGrpSpPr/>
          <p:nvPr/>
        </p:nvGrpSpPr>
        <p:grpSpPr>
          <a:xfrm>
            <a:off x="3329668" y="1252923"/>
            <a:ext cx="794719" cy="5012559"/>
            <a:chOff x="4826775" y="922720"/>
            <a:chExt cx="794719" cy="5012559"/>
          </a:xfrm>
          <a:solidFill>
            <a:srgbClr val="3A562B"/>
          </a:solidFill>
        </p:grpSpPr>
        <p:sp>
          <p:nvSpPr>
            <p:cNvPr id="50" name="Shape">
              <a:extLst>
                <a:ext uri="{FF2B5EF4-FFF2-40B4-BE49-F238E27FC236}">
                  <a16:creationId xmlns:a16="http://schemas.microsoft.com/office/drawing/2014/main" id="{BEA28CEF-847D-BBE8-1438-3F57DBE72034}"/>
                </a:ext>
              </a:extLst>
            </p:cNvPr>
            <p:cNvSpPr/>
            <p:nvPr/>
          </p:nvSpPr>
          <p:spPr>
            <a:xfrm>
              <a:off x="4826775" y="922720"/>
              <a:ext cx="794719" cy="5010771"/>
            </a:xfrm>
            <a:custGeom>
              <a:avLst/>
              <a:gdLst/>
              <a:ahLst/>
              <a:cxnLst>
                <a:cxn ang="0">
                  <a:pos x="wd2" y="hd2"/>
                </a:cxn>
                <a:cxn ang="5400000">
                  <a:pos x="wd2" y="hd2"/>
                </a:cxn>
                <a:cxn ang="10800000">
                  <a:pos x="wd2" y="hd2"/>
                </a:cxn>
                <a:cxn ang="16200000">
                  <a:pos x="wd2" y="hd2"/>
                </a:cxn>
              </a:cxnLst>
              <a:rect l="0" t="0" r="r" b="b"/>
              <a:pathLst>
                <a:path w="21600" h="21600" extrusionOk="0">
                  <a:moveTo>
                    <a:pt x="2461" y="0"/>
                  </a:moveTo>
                  <a:lnTo>
                    <a:pt x="21600" y="5711"/>
                  </a:lnTo>
                  <a:lnTo>
                    <a:pt x="21600" y="21533"/>
                  </a:lnTo>
                  <a:lnTo>
                    <a:pt x="19123" y="21600"/>
                  </a:lnTo>
                  <a:lnTo>
                    <a:pt x="7319" y="14240"/>
                  </a:lnTo>
                  <a:lnTo>
                    <a:pt x="0" y="67"/>
                  </a:lnTo>
                  <a:close/>
                </a:path>
              </a:pathLst>
            </a:custGeom>
            <a:solidFill>
              <a:srgbClr val="1C2915"/>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3000">
                <a:solidFill>
                  <a:srgbClr val="FFFFFF"/>
                </a:solidFill>
                <a:latin typeface="Calibri" panose="020F0502020204030204"/>
              </a:endParaRPr>
            </a:p>
          </p:txBody>
        </p:sp>
        <p:sp>
          <p:nvSpPr>
            <p:cNvPr id="51" name="Shape">
              <a:extLst>
                <a:ext uri="{FF2B5EF4-FFF2-40B4-BE49-F238E27FC236}">
                  <a16:creationId xmlns:a16="http://schemas.microsoft.com/office/drawing/2014/main" id="{F1999B31-71C8-89C3-0893-08F91A83797B}"/>
                </a:ext>
              </a:extLst>
            </p:cNvPr>
            <p:cNvSpPr/>
            <p:nvPr/>
          </p:nvSpPr>
          <p:spPr>
            <a:xfrm>
              <a:off x="4826775" y="940592"/>
              <a:ext cx="704165" cy="49946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5870"/>
                  </a:lnTo>
                  <a:lnTo>
                    <a:pt x="21600" y="21600"/>
                  </a:lnTo>
                  <a:lnTo>
                    <a:pt x="21600" y="5730"/>
                  </a:lnTo>
                  <a:lnTo>
                    <a:pt x="0" y="0"/>
                  </a:lnTo>
                  <a:close/>
                  <a:moveTo>
                    <a:pt x="17068" y="13438"/>
                  </a:moveTo>
                  <a:cubicBezTo>
                    <a:pt x="16538" y="13438"/>
                    <a:pt x="16099" y="13312"/>
                    <a:pt x="16099" y="13155"/>
                  </a:cubicBezTo>
                  <a:cubicBezTo>
                    <a:pt x="16099" y="12998"/>
                    <a:pt x="16538" y="12871"/>
                    <a:pt x="17068" y="12871"/>
                  </a:cubicBezTo>
                  <a:cubicBezTo>
                    <a:pt x="17598" y="12871"/>
                    <a:pt x="18037" y="12998"/>
                    <a:pt x="18037" y="13155"/>
                  </a:cubicBezTo>
                  <a:cubicBezTo>
                    <a:pt x="18037" y="13312"/>
                    <a:pt x="17616" y="13438"/>
                    <a:pt x="17068" y="13438"/>
                  </a:cubicBezTo>
                  <a:close/>
                </a:path>
              </a:pathLst>
            </a:custGeom>
            <a:grp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3000">
                <a:solidFill>
                  <a:srgbClr val="FFFFFF"/>
                </a:solidFill>
                <a:latin typeface="Calibri" panose="020F0502020204030204"/>
              </a:endParaRPr>
            </a:p>
          </p:txBody>
        </p:sp>
      </p:grpSp>
      <p:sp>
        <p:nvSpPr>
          <p:cNvPr id="52" name="Shape">
            <a:extLst>
              <a:ext uri="{FF2B5EF4-FFF2-40B4-BE49-F238E27FC236}">
                <a16:creationId xmlns:a16="http://schemas.microsoft.com/office/drawing/2014/main" id="{2BD5C461-F350-44B5-A31B-B2515F105F08}"/>
              </a:ext>
            </a:extLst>
          </p:cNvPr>
          <p:cNvSpPr/>
          <p:nvPr/>
        </p:nvSpPr>
        <p:spPr>
          <a:xfrm>
            <a:off x="6296454" y="1270796"/>
            <a:ext cx="2538450" cy="3669760"/>
          </a:xfrm>
          <a:custGeom>
            <a:avLst/>
            <a:gdLst/>
            <a:ahLst/>
            <a:cxnLst>
              <a:cxn ang="0">
                <a:pos x="wd2" y="hd2"/>
              </a:cxn>
              <a:cxn ang="5400000">
                <a:pos x="wd2" y="hd2"/>
              </a:cxn>
              <a:cxn ang="10800000">
                <a:pos x="wd2" y="hd2"/>
              </a:cxn>
              <a:cxn ang="16200000">
                <a:pos x="wd2" y="hd2"/>
              </a:cxn>
            </a:cxnLst>
            <a:rect l="0" t="0" r="r" b="b"/>
            <a:pathLst>
              <a:path w="21600" h="21600" extrusionOk="0">
                <a:moveTo>
                  <a:pt x="20003" y="21600"/>
                </a:moveTo>
                <a:lnTo>
                  <a:pt x="0" y="21600"/>
                </a:lnTo>
                <a:lnTo>
                  <a:pt x="0" y="0"/>
                </a:lnTo>
                <a:lnTo>
                  <a:pt x="20003" y="0"/>
                </a:lnTo>
                <a:cubicBezTo>
                  <a:pt x="20885" y="0"/>
                  <a:pt x="21600" y="494"/>
                  <a:pt x="21600" y="1105"/>
                </a:cubicBezTo>
                <a:lnTo>
                  <a:pt x="21600" y="20495"/>
                </a:lnTo>
                <a:cubicBezTo>
                  <a:pt x="21600" y="21106"/>
                  <a:pt x="20885" y="21600"/>
                  <a:pt x="20003" y="21600"/>
                </a:cubicBezTo>
                <a:close/>
              </a:path>
            </a:pathLst>
          </a:custGeom>
          <a:gradFill flip="none" rotWithShape="1">
            <a:gsLst>
              <a:gs pos="16000">
                <a:srgbClr val="545659">
                  <a:lumMod val="60000"/>
                  <a:lumOff val="40000"/>
                </a:srgbClr>
              </a:gs>
              <a:gs pos="0">
                <a:srgbClr val="E7E6E6">
                  <a:lumMod val="75000"/>
                </a:srgbClr>
              </a:gs>
              <a:gs pos="100000">
                <a:srgbClr val="000000">
                  <a:tint val="44500"/>
                  <a:satMod val="160000"/>
                </a:srgbClr>
              </a:gs>
              <a:gs pos="100000">
                <a:srgbClr val="000000">
                  <a:tint val="23500"/>
                  <a:satMod val="160000"/>
                </a:srgbClr>
              </a:gs>
            </a:gsLst>
            <a:lin ang="0" scaled="1"/>
            <a:tileRect/>
          </a:gra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53" name="Group 52">
            <a:extLst>
              <a:ext uri="{FF2B5EF4-FFF2-40B4-BE49-F238E27FC236}">
                <a16:creationId xmlns:a16="http://schemas.microsoft.com/office/drawing/2014/main" id="{6AF63157-02EF-4A26-8BDC-6F94F1E6D098}"/>
              </a:ext>
            </a:extLst>
          </p:cNvPr>
          <p:cNvGrpSpPr/>
          <p:nvPr/>
        </p:nvGrpSpPr>
        <p:grpSpPr>
          <a:xfrm>
            <a:off x="6290496" y="1252923"/>
            <a:ext cx="794717" cy="5012559"/>
            <a:chOff x="7787603" y="922720"/>
            <a:chExt cx="794717" cy="5012559"/>
          </a:xfrm>
          <a:solidFill>
            <a:srgbClr val="E7E6E6">
              <a:lumMod val="50000"/>
            </a:srgbClr>
          </a:solidFill>
        </p:grpSpPr>
        <p:sp>
          <p:nvSpPr>
            <p:cNvPr id="54" name="Shape">
              <a:extLst>
                <a:ext uri="{FF2B5EF4-FFF2-40B4-BE49-F238E27FC236}">
                  <a16:creationId xmlns:a16="http://schemas.microsoft.com/office/drawing/2014/main" id="{DFBC2029-9B17-0D8F-D2DC-3CEC8EBE64F7}"/>
                </a:ext>
              </a:extLst>
            </p:cNvPr>
            <p:cNvSpPr/>
            <p:nvPr/>
          </p:nvSpPr>
          <p:spPr>
            <a:xfrm>
              <a:off x="7787603" y="922720"/>
              <a:ext cx="794717" cy="5010771"/>
            </a:xfrm>
            <a:custGeom>
              <a:avLst/>
              <a:gdLst/>
              <a:ahLst/>
              <a:cxnLst>
                <a:cxn ang="0">
                  <a:pos x="wd2" y="hd2"/>
                </a:cxn>
                <a:cxn ang="5400000">
                  <a:pos x="wd2" y="hd2"/>
                </a:cxn>
                <a:cxn ang="10800000">
                  <a:pos x="wd2" y="hd2"/>
                </a:cxn>
                <a:cxn ang="16200000">
                  <a:pos x="wd2" y="hd2"/>
                </a:cxn>
              </a:cxnLst>
              <a:rect l="0" t="0" r="r" b="b"/>
              <a:pathLst>
                <a:path w="21600" h="21600" extrusionOk="0">
                  <a:moveTo>
                    <a:pt x="2477" y="0"/>
                  </a:moveTo>
                  <a:lnTo>
                    <a:pt x="21600" y="5711"/>
                  </a:lnTo>
                  <a:lnTo>
                    <a:pt x="21600" y="21533"/>
                  </a:lnTo>
                  <a:lnTo>
                    <a:pt x="19139" y="21600"/>
                  </a:lnTo>
                  <a:lnTo>
                    <a:pt x="7319" y="14240"/>
                  </a:lnTo>
                  <a:lnTo>
                    <a:pt x="0" y="67"/>
                  </a:lnTo>
                  <a:close/>
                </a:path>
              </a:pathLst>
            </a:custGeom>
            <a:solidFill>
              <a:srgbClr val="56525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5" name="Shape">
              <a:extLst>
                <a:ext uri="{FF2B5EF4-FFF2-40B4-BE49-F238E27FC236}">
                  <a16:creationId xmlns:a16="http://schemas.microsoft.com/office/drawing/2014/main" id="{850FC5BA-682E-3DCC-EC9C-C0C236889B2B}"/>
                </a:ext>
              </a:extLst>
            </p:cNvPr>
            <p:cNvSpPr/>
            <p:nvPr/>
          </p:nvSpPr>
          <p:spPr>
            <a:xfrm>
              <a:off x="7787604" y="940592"/>
              <a:ext cx="704166" cy="49946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5870"/>
                  </a:lnTo>
                  <a:lnTo>
                    <a:pt x="21600" y="21600"/>
                  </a:lnTo>
                  <a:lnTo>
                    <a:pt x="21600" y="5730"/>
                  </a:lnTo>
                  <a:lnTo>
                    <a:pt x="0" y="0"/>
                  </a:lnTo>
                  <a:close/>
                  <a:moveTo>
                    <a:pt x="17086" y="13438"/>
                  </a:moveTo>
                  <a:cubicBezTo>
                    <a:pt x="16556" y="13438"/>
                    <a:pt x="16118" y="13312"/>
                    <a:pt x="16118" y="13155"/>
                  </a:cubicBezTo>
                  <a:cubicBezTo>
                    <a:pt x="16118" y="12998"/>
                    <a:pt x="16556" y="12871"/>
                    <a:pt x="17086" y="12871"/>
                  </a:cubicBezTo>
                  <a:cubicBezTo>
                    <a:pt x="17616" y="12871"/>
                    <a:pt x="18055" y="12998"/>
                    <a:pt x="18055" y="13155"/>
                  </a:cubicBezTo>
                  <a:cubicBezTo>
                    <a:pt x="18055" y="13312"/>
                    <a:pt x="17616" y="13438"/>
                    <a:pt x="17086" y="13438"/>
                  </a:cubicBezTo>
                  <a:close/>
                </a:path>
              </a:pathLst>
            </a:custGeom>
            <a:grp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56" name="TextBox 20">
            <a:extLst>
              <a:ext uri="{FF2B5EF4-FFF2-40B4-BE49-F238E27FC236}">
                <a16:creationId xmlns:a16="http://schemas.microsoft.com/office/drawing/2014/main" id="{0BBBFC94-93A9-5F78-47A5-263E5D3A9D33}"/>
              </a:ext>
            </a:extLst>
          </p:cNvPr>
          <p:cNvSpPr txBox="1"/>
          <p:nvPr/>
        </p:nvSpPr>
        <p:spPr>
          <a:xfrm>
            <a:off x="1328760" y="5081617"/>
            <a:ext cx="1541957" cy="646331"/>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b="1" i="1" noProof="1">
                <a:solidFill>
                  <a:srgbClr val="FFFFFF">
                    <a:lumMod val="50000"/>
                  </a:srgbClr>
                </a:solidFill>
                <a:latin typeface="Calibri" panose="020F0502020204030204"/>
              </a:rPr>
              <a:t>Ideal for:</a:t>
            </a:r>
            <a:r>
              <a:rPr lang="en-US" sz="1200" i="1" noProof="1">
                <a:solidFill>
                  <a:srgbClr val="FFFFFF">
                    <a:lumMod val="50000"/>
                  </a:srgbClr>
                </a:solidFill>
                <a:latin typeface="Calibri" panose="020F0502020204030204"/>
              </a:rPr>
              <a:t> Innovators, startups, and technologists</a:t>
            </a:r>
          </a:p>
        </p:txBody>
      </p:sp>
      <p:pic>
        <p:nvPicPr>
          <p:cNvPr id="57" name="Graphic 26" descr="Soldier male with solid fill">
            <a:extLst>
              <a:ext uri="{FF2B5EF4-FFF2-40B4-BE49-F238E27FC236}">
                <a16:creationId xmlns:a16="http://schemas.microsoft.com/office/drawing/2014/main" id="{4DA95784-462D-473A-9CDF-05B1B58B915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205294" y="1538005"/>
            <a:ext cx="640080" cy="640080"/>
          </a:xfrm>
          <a:prstGeom prst="rect">
            <a:avLst/>
          </a:prstGeom>
        </p:spPr>
      </p:pic>
      <p:pic>
        <p:nvPicPr>
          <p:cNvPr id="58" name="Graphic 27" descr="Compass with solid fill">
            <a:extLst>
              <a:ext uri="{FF2B5EF4-FFF2-40B4-BE49-F238E27FC236}">
                <a16:creationId xmlns:a16="http://schemas.microsoft.com/office/drawing/2014/main" id="{9E16081E-E06F-A6FE-E66F-F1559C539EE4}"/>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167567" y="1538004"/>
            <a:ext cx="640080" cy="640080"/>
          </a:xfrm>
          <a:prstGeom prst="rect">
            <a:avLst/>
          </a:prstGeom>
        </p:spPr>
      </p:pic>
      <p:pic>
        <p:nvPicPr>
          <p:cNvPr id="59" name="Graphic 29" descr="Chat bubble with solid fill">
            <a:extLst>
              <a:ext uri="{FF2B5EF4-FFF2-40B4-BE49-F238E27FC236}">
                <a16:creationId xmlns:a16="http://schemas.microsoft.com/office/drawing/2014/main" id="{D07DD513-F4C5-AB69-AE1F-96C8637E4132}"/>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236974" y="1550451"/>
            <a:ext cx="640080" cy="640080"/>
          </a:xfrm>
          <a:prstGeom prst="rect">
            <a:avLst/>
          </a:prstGeom>
        </p:spPr>
      </p:pic>
      <p:grpSp>
        <p:nvGrpSpPr>
          <p:cNvPr id="60" name="Group 59">
            <a:extLst>
              <a:ext uri="{FF2B5EF4-FFF2-40B4-BE49-F238E27FC236}">
                <a16:creationId xmlns:a16="http://schemas.microsoft.com/office/drawing/2014/main" id="{4B5064FF-E947-BE44-46C2-91C50D136C4A}"/>
              </a:ext>
            </a:extLst>
          </p:cNvPr>
          <p:cNvGrpSpPr/>
          <p:nvPr/>
        </p:nvGrpSpPr>
        <p:grpSpPr>
          <a:xfrm>
            <a:off x="1331058" y="2319146"/>
            <a:ext cx="1415093" cy="2459704"/>
            <a:chOff x="8921975" y="912727"/>
            <a:chExt cx="2964380" cy="2459704"/>
          </a:xfrm>
        </p:grpSpPr>
        <p:sp>
          <p:nvSpPr>
            <p:cNvPr id="61" name="TextBox 37">
              <a:extLst>
                <a:ext uri="{FF2B5EF4-FFF2-40B4-BE49-F238E27FC236}">
                  <a16:creationId xmlns:a16="http://schemas.microsoft.com/office/drawing/2014/main" id="{10E433D4-72CE-4435-5E8B-8D528443DF44}"/>
                </a:ext>
              </a:extLst>
            </p:cNvPr>
            <p:cNvSpPr txBox="1"/>
            <p:nvPr/>
          </p:nvSpPr>
          <p:spPr>
            <a:xfrm>
              <a:off x="8921975" y="912727"/>
              <a:ext cx="2964380" cy="1015663"/>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40552">
                <a:spcAft>
                  <a:spcPts val="600"/>
                </a:spcAft>
                <a:buSzPct val="150000"/>
                <a:defRPr/>
              </a:pPr>
              <a:r>
                <a:rPr lang="en-US" sz="2000" b="1" dirty="0">
                  <a:solidFill>
                    <a:srgbClr val="FFFFFF"/>
                  </a:solidFill>
                  <a:latin typeface="Calibri" panose="020F0502020204030204"/>
                  <a:ea typeface="Inter" panose="02000503000000020004" pitchFamily="2" charset="0"/>
                  <a:cs typeface="Arial" panose="020B0604020202020204" pitchFamily="34" charset="0"/>
                </a:rPr>
                <a:t>Co-Designing the Future Force</a:t>
              </a:r>
            </a:p>
          </p:txBody>
        </p:sp>
        <p:sp>
          <p:nvSpPr>
            <p:cNvPr id="62" name="TextBox 38">
              <a:extLst>
                <a:ext uri="{FF2B5EF4-FFF2-40B4-BE49-F238E27FC236}">
                  <a16:creationId xmlns:a16="http://schemas.microsoft.com/office/drawing/2014/main" id="{B5475635-DBF7-3491-904C-7795223DBBA9}"/>
                </a:ext>
              </a:extLst>
            </p:cNvPr>
            <p:cNvSpPr txBox="1"/>
            <p:nvPr/>
          </p:nvSpPr>
          <p:spPr>
            <a:xfrm>
              <a:off x="8921977" y="1925881"/>
              <a:ext cx="2926080" cy="1446550"/>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100" noProof="1">
                  <a:solidFill>
                    <a:srgbClr val="FFFFFF"/>
                  </a:solidFill>
                  <a:latin typeface="Calibri" panose="020F0502020204030204"/>
                </a:rPr>
                <a:t>FUZE invites partners to build alongside Soldiers, not just for them. </a:t>
              </a:r>
              <a:br>
                <a:rPr lang="en-US" sz="1100" noProof="1">
                  <a:solidFill>
                    <a:srgbClr val="FFFFFF"/>
                  </a:solidFill>
                  <a:latin typeface="Calibri" panose="020F0502020204030204"/>
                </a:rPr>
              </a:br>
              <a:r>
                <a:rPr lang="en-US" sz="1100" noProof="1">
                  <a:solidFill>
                    <a:srgbClr val="FFFFFF"/>
                  </a:solidFill>
                  <a:latin typeface="Calibri" panose="020F0502020204030204"/>
                </a:rPr>
                <a:t>By embedding end-user feedback early, solutions are shaped by operational realities, not assumptions.</a:t>
              </a:r>
            </a:p>
          </p:txBody>
        </p:sp>
      </p:grpSp>
      <p:grpSp>
        <p:nvGrpSpPr>
          <p:cNvPr id="63" name="Group 62">
            <a:extLst>
              <a:ext uri="{FF2B5EF4-FFF2-40B4-BE49-F238E27FC236}">
                <a16:creationId xmlns:a16="http://schemas.microsoft.com/office/drawing/2014/main" id="{A17D4B10-918A-BEB8-E3AB-20B010291364}"/>
              </a:ext>
            </a:extLst>
          </p:cNvPr>
          <p:cNvGrpSpPr/>
          <p:nvPr/>
        </p:nvGrpSpPr>
        <p:grpSpPr>
          <a:xfrm>
            <a:off x="4297846" y="2319146"/>
            <a:ext cx="1410578" cy="2628981"/>
            <a:chOff x="8921977" y="912727"/>
            <a:chExt cx="2954922" cy="2628981"/>
          </a:xfrm>
        </p:grpSpPr>
        <p:sp>
          <p:nvSpPr>
            <p:cNvPr id="64" name="TextBox 43">
              <a:extLst>
                <a:ext uri="{FF2B5EF4-FFF2-40B4-BE49-F238E27FC236}">
                  <a16:creationId xmlns:a16="http://schemas.microsoft.com/office/drawing/2014/main" id="{FB41073C-A971-A447-384A-16AD066C9988}"/>
                </a:ext>
              </a:extLst>
            </p:cNvPr>
            <p:cNvSpPr txBox="1"/>
            <p:nvPr/>
          </p:nvSpPr>
          <p:spPr>
            <a:xfrm>
              <a:off x="8921977" y="912727"/>
              <a:ext cx="2954922" cy="1015663"/>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40552">
                <a:spcAft>
                  <a:spcPts val="600"/>
                </a:spcAft>
                <a:buSzPct val="150000"/>
                <a:defRPr/>
              </a:pPr>
              <a:r>
                <a:rPr lang="en-US" sz="2000" b="1" dirty="0">
                  <a:solidFill>
                    <a:srgbClr val="FFFFFF"/>
                  </a:solidFill>
                  <a:latin typeface="Calibri" panose="020F0502020204030204"/>
                  <a:ea typeface="Inter" panose="02000503000000020004" pitchFamily="2" charset="0"/>
                  <a:cs typeface="Arial" panose="020B0604020202020204" pitchFamily="34" charset="0"/>
                </a:rPr>
                <a:t>Accelerating Field-Ready Innovation</a:t>
              </a:r>
            </a:p>
          </p:txBody>
        </p:sp>
        <p:sp>
          <p:nvSpPr>
            <p:cNvPr id="65" name="TextBox 44">
              <a:extLst>
                <a:ext uri="{FF2B5EF4-FFF2-40B4-BE49-F238E27FC236}">
                  <a16:creationId xmlns:a16="http://schemas.microsoft.com/office/drawing/2014/main" id="{F256FCF2-E56C-3046-169B-933116E47FC5}"/>
                </a:ext>
              </a:extLst>
            </p:cNvPr>
            <p:cNvSpPr txBox="1"/>
            <p:nvPr/>
          </p:nvSpPr>
          <p:spPr>
            <a:xfrm>
              <a:off x="8921977" y="1925881"/>
              <a:ext cx="2926080" cy="1615827"/>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40552">
                <a:spcAft>
                  <a:spcPts val="600"/>
                </a:spcAft>
                <a:buSzPct val="150000"/>
                <a:defRPr/>
              </a:pPr>
              <a:r>
                <a:rPr lang="en-US" sz="1100" dirty="0">
                  <a:solidFill>
                    <a:srgbClr val="FFFFFF"/>
                  </a:solidFill>
                  <a:latin typeface="Calibri" panose="020F0502020204030204"/>
                </a:rPr>
                <a:t>FUZE enables fast, iterative testing in live environments. Partners gain access to Soldier insights, real-world constraints, and the ability to pivot quickly toward mission-ready solutions.</a:t>
              </a:r>
            </a:p>
          </p:txBody>
        </p:sp>
      </p:grpSp>
      <p:grpSp>
        <p:nvGrpSpPr>
          <p:cNvPr id="66" name="Group 65">
            <a:extLst>
              <a:ext uri="{FF2B5EF4-FFF2-40B4-BE49-F238E27FC236}">
                <a16:creationId xmlns:a16="http://schemas.microsoft.com/office/drawing/2014/main" id="{897C0998-0AA7-E53A-41CA-3D4DA961A037}"/>
              </a:ext>
            </a:extLst>
          </p:cNvPr>
          <p:cNvGrpSpPr/>
          <p:nvPr/>
        </p:nvGrpSpPr>
        <p:grpSpPr>
          <a:xfrm>
            <a:off x="7261651" y="2319146"/>
            <a:ext cx="1516545" cy="2290427"/>
            <a:chOff x="8921975" y="912727"/>
            <a:chExt cx="3176905" cy="2290427"/>
          </a:xfrm>
        </p:grpSpPr>
        <p:sp>
          <p:nvSpPr>
            <p:cNvPr id="67" name="TextBox 46">
              <a:extLst>
                <a:ext uri="{FF2B5EF4-FFF2-40B4-BE49-F238E27FC236}">
                  <a16:creationId xmlns:a16="http://schemas.microsoft.com/office/drawing/2014/main" id="{72595A64-E1CB-3AE1-7686-717404084CF8}"/>
                </a:ext>
              </a:extLst>
            </p:cNvPr>
            <p:cNvSpPr txBox="1"/>
            <p:nvPr/>
          </p:nvSpPr>
          <p:spPr>
            <a:xfrm>
              <a:off x="8921975" y="912727"/>
              <a:ext cx="3176905" cy="1015663"/>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000" b="1" noProof="1">
                  <a:solidFill>
                    <a:prstClr val="white"/>
                  </a:solidFill>
                  <a:latin typeface="Calibri" panose="020F0502020204030204"/>
                </a:rPr>
                <a:t>Navigating the Transition Gap</a:t>
              </a:r>
            </a:p>
          </p:txBody>
        </p:sp>
        <p:sp>
          <p:nvSpPr>
            <p:cNvPr id="68" name="TextBox 47">
              <a:extLst>
                <a:ext uri="{FF2B5EF4-FFF2-40B4-BE49-F238E27FC236}">
                  <a16:creationId xmlns:a16="http://schemas.microsoft.com/office/drawing/2014/main" id="{D96B1410-8CD3-CB01-7039-02008A495895}"/>
                </a:ext>
              </a:extLst>
            </p:cNvPr>
            <p:cNvSpPr txBox="1"/>
            <p:nvPr/>
          </p:nvSpPr>
          <p:spPr>
            <a:xfrm>
              <a:off x="8921977" y="1925881"/>
              <a:ext cx="2926080" cy="1277273"/>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100" noProof="1">
                  <a:solidFill>
                    <a:prstClr val="white"/>
                  </a:solidFill>
                  <a:latin typeface="Calibri" panose="020F0502020204030204"/>
                </a:rPr>
                <a:t>FUZE helps bridge the notorious “valley of death” by aligning tech with Army priorities, validating use cases, and transitioning solutions into programs of record.</a:t>
              </a:r>
            </a:p>
          </p:txBody>
        </p:sp>
      </p:grpSp>
      <p:sp>
        <p:nvSpPr>
          <p:cNvPr id="69" name="Shape">
            <a:extLst>
              <a:ext uri="{FF2B5EF4-FFF2-40B4-BE49-F238E27FC236}">
                <a16:creationId xmlns:a16="http://schemas.microsoft.com/office/drawing/2014/main" id="{B944389E-7AB3-CA94-3877-83A185BA5032}"/>
              </a:ext>
            </a:extLst>
          </p:cNvPr>
          <p:cNvSpPr/>
          <p:nvPr/>
        </p:nvSpPr>
        <p:spPr>
          <a:xfrm>
            <a:off x="9183173" y="1270796"/>
            <a:ext cx="2538450" cy="3669760"/>
          </a:xfrm>
          <a:custGeom>
            <a:avLst/>
            <a:gdLst/>
            <a:ahLst/>
            <a:cxnLst>
              <a:cxn ang="0">
                <a:pos x="wd2" y="hd2"/>
              </a:cxn>
              <a:cxn ang="5400000">
                <a:pos x="wd2" y="hd2"/>
              </a:cxn>
              <a:cxn ang="10800000">
                <a:pos x="wd2" y="hd2"/>
              </a:cxn>
              <a:cxn ang="16200000">
                <a:pos x="wd2" y="hd2"/>
              </a:cxn>
            </a:cxnLst>
            <a:rect l="0" t="0" r="r" b="b"/>
            <a:pathLst>
              <a:path w="21600" h="21600" extrusionOk="0">
                <a:moveTo>
                  <a:pt x="20003" y="21600"/>
                </a:moveTo>
                <a:lnTo>
                  <a:pt x="0" y="21600"/>
                </a:lnTo>
                <a:lnTo>
                  <a:pt x="0" y="0"/>
                </a:lnTo>
                <a:lnTo>
                  <a:pt x="20003" y="0"/>
                </a:lnTo>
                <a:cubicBezTo>
                  <a:pt x="20885" y="0"/>
                  <a:pt x="21600" y="494"/>
                  <a:pt x="21600" y="1105"/>
                </a:cubicBezTo>
                <a:lnTo>
                  <a:pt x="21600" y="20495"/>
                </a:lnTo>
                <a:cubicBezTo>
                  <a:pt x="21600" y="21106"/>
                  <a:pt x="20885" y="21600"/>
                  <a:pt x="20003" y="21600"/>
                </a:cubicBezTo>
                <a:close/>
              </a:path>
            </a:pathLst>
          </a:custGeom>
          <a:gradFill flip="none" rotWithShape="1">
            <a:gsLst>
              <a:gs pos="16000">
                <a:srgbClr val="545659">
                  <a:lumMod val="60000"/>
                  <a:lumOff val="40000"/>
                </a:srgbClr>
              </a:gs>
              <a:gs pos="0">
                <a:srgbClr val="E7E6E6">
                  <a:lumMod val="75000"/>
                </a:srgbClr>
              </a:gs>
              <a:gs pos="100000">
                <a:srgbClr val="000000">
                  <a:tint val="44500"/>
                  <a:satMod val="160000"/>
                </a:srgbClr>
              </a:gs>
              <a:gs pos="100000">
                <a:srgbClr val="000000">
                  <a:tint val="23500"/>
                  <a:satMod val="160000"/>
                </a:srgbClr>
              </a:gs>
            </a:gsLst>
            <a:lin ang="0" scaled="1"/>
            <a:tileRect/>
          </a:gra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70" name="Group 69">
            <a:extLst>
              <a:ext uri="{FF2B5EF4-FFF2-40B4-BE49-F238E27FC236}">
                <a16:creationId xmlns:a16="http://schemas.microsoft.com/office/drawing/2014/main" id="{03E3CFCD-D37A-FCF1-C3FD-47889507D41B}"/>
              </a:ext>
            </a:extLst>
          </p:cNvPr>
          <p:cNvGrpSpPr/>
          <p:nvPr/>
        </p:nvGrpSpPr>
        <p:grpSpPr>
          <a:xfrm>
            <a:off x="9177215" y="1252923"/>
            <a:ext cx="794717" cy="5012559"/>
            <a:chOff x="7787603" y="922720"/>
            <a:chExt cx="794717" cy="5012559"/>
          </a:xfrm>
          <a:solidFill>
            <a:srgbClr val="DE6F00"/>
          </a:solidFill>
        </p:grpSpPr>
        <p:sp>
          <p:nvSpPr>
            <p:cNvPr id="71" name="Shape">
              <a:extLst>
                <a:ext uri="{FF2B5EF4-FFF2-40B4-BE49-F238E27FC236}">
                  <a16:creationId xmlns:a16="http://schemas.microsoft.com/office/drawing/2014/main" id="{EF372BEF-4C27-0FCE-3E8B-CCDEDF4A0D7D}"/>
                </a:ext>
              </a:extLst>
            </p:cNvPr>
            <p:cNvSpPr/>
            <p:nvPr/>
          </p:nvSpPr>
          <p:spPr>
            <a:xfrm>
              <a:off x="7787603" y="922720"/>
              <a:ext cx="794717" cy="5010771"/>
            </a:xfrm>
            <a:custGeom>
              <a:avLst/>
              <a:gdLst/>
              <a:ahLst/>
              <a:cxnLst>
                <a:cxn ang="0">
                  <a:pos x="wd2" y="hd2"/>
                </a:cxn>
                <a:cxn ang="5400000">
                  <a:pos x="wd2" y="hd2"/>
                </a:cxn>
                <a:cxn ang="10800000">
                  <a:pos x="wd2" y="hd2"/>
                </a:cxn>
                <a:cxn ang="16200000">
                  <a:pos x="wd2" y="hd2"/>
                </a:cxn>
              </a:cxnLst>
              <a:rect l="0" t="0" r="r" b="b"/>
              <a:pathLst>
                <a:path w="21600" h="21600" extrusionOk="0">
                  <a:moveTo>
                    <a:pt x="2477" y="0"/>
                  </a:moveTo>
                  <a:lnTo>
                    <a:pt x="21600" y="5711"/>
                  </a:lnTo>
                  <a:lnTo>
                    <a:pt x="21600" y="21533"/>
                  </a:lnTo>
                  <a:lnTo>
                    <a:pt x="19139" y="21600"/>
                  </a:lnTo>
                  <a:lnTo>
                    <a:pt x="7319" y="14240"/>
                  </a:lnTo>
                  <a:lnTo>
                    <a:pt x="0" y="67"/>
                  </a:lnTo>
                  <a:close/>
                </a:path>
              </a:pathLst>
            </a:custGeom>
            <a:solidFill>
              <a:srgbClr val="DE6F00">
                <a:lumMod val="75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2" name="Shape">
              <a:extLst>
                <a:ext uri="{FF2B5EF4-FFF2-40B4-BE49-F238E27FC236}">
                  <a16:creationId xmlns:a16="http://schemas.microsoft.com/office/drawing/2014/main" id="{5D5B4DDF-44E5-ABF6-FBC5-7402E35BAF4E}"/>
                </a:ext>
              </a:extLst>
            </p:cNvPr>
            <p:cNvSpPr/>
            <p:nvPr/>
          </p:nvSpPr>
          <p:spPr>
            <a:xfrm>
              <a:off x="7787604" y="940592"/>
              <a:ext cx="704166" cy="49946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5870"/>
                  </a:lnTo>
                  <a:lnTo>
                    <a:pt x="21600" y="21600"/>
                  </a:lnTo>
                  <a:lnTo>
                    <a:pt x="21600" y="5730"/>
                  </a:lnTo>
                  <a:lnTo>
                    <a:pt x="0" y="0"/>
                  </a:lnTo>
                  <a:close/>
                  <a:moveTo>
                    <a:pt x="17086" y="13438"/>
                  </a:moveTo>
                  <a:cubicBezTo>
                    <a:pt x="16556" y="13438"/>
                    <a:pt x="16118" y="13312"/>
                    <a:pt x="16118" y="13155"/>
                  </a:cubicBezTo>
                  <a:cubicBezTo>
                    <a:pt x="16118" y="12998"/>
                    <a:pt x="16556" y="12871"/>
                    <a:pt x="17086" y="12871"/>
                  </a:cubicBezTo>
                  <a:cubicBezTo>
                    <a:pt x="17616" y="12871"/>
                    <a:pt x="18055" y="12998"/>
                    <a:pt x="18055" y="13155"/>
                  </a:cubicBezTo>
                  <a:cubicBezTo>
                    <a:pt x="18055" y="13312"/>
                    <a:pt x="17616" y="13438"/>
                    <a:pt x="17086" y="13438"/>
                  </a:cubicBezTo>
                  <a:close/>
                </a:path>
              </a:pathLst>
            </a:custGeom>
            <a:solidFill>
              <a:srgbClr val="DE6F00"/>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pic>
        <p:nvPicPr>
          <p:cNvPr id="73" name="Graphic 27" descr="Unlock with solid fill">
            <a:extLst>
              <a:ext uri="{FF2B5EF4-FFF2-40B4-BE49-F238E27FC236}">
                <a16:creationId xmlns:a16="http://schemas.microsoft.com/office/drawing/2014/main" id="{4C7E6604-FB21-E367-F137-04D8EE52F281}"/>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1054286" y="1538004"/>
            <a:ext cx="640080" cy="640080"/>
          </a:xfrm>
          <a:prstGeom prst="rect">
            <a:avLst/>
          </a:prstGeom>
        </p:spPr>
      </p:pic>
      <p:grpSp>
        <p:nvGrpSpPr>
          <p:cNvPr id="74" name="Group 73">
            <a:extLst>
              <a:ext uri="{FF2B5EF4-FFF2-40B4-BE49-F238E27FC236}">
                <a16:creationId xmlns:a16="http://schemas.microsoft.com/office/drawing/2014/main" id="{347E00EC-DDCE-D82D-E740-B38F2227BC9C}"/>
              </a:ext>
            </a:extLst>
          </p:cNvPr>
          <p:cNvGrpSpPr/>
          <p:nvPr/>
        </p:nvGrpSpPr>
        <p:grpSpPr>
          <a:xfrm>
            <a:off x="10148370" y="2319146"/>
            <a:ext cx="1516545" cy="2290427"/>
            <a:chOff x="8921975" y="912727"/>
            <a:chExt cx="3176905" cy="2290427"/>
          </a:xfrm>
        </p:grpSpPr>
        <p:sp>
          <p:nvSpPr>
            <p:cNvPr id="75" name="TextBox 46">
              <a:extLst>
                <a:ext uri="{FF2B5EF4-FFF2-40B4-BE49-F238E27FC236}">
                  <a16:creationId xmlns:a16="http://schemas.microsoft.com/office/drawing/2014/main" id="{BA9196DE-064E-5FE0-DF4F-AD838EE9C830}"/>
                </a:ext>
              </a:extLst>
            </p:cNvPr>
            <p:cNvSpPr txBox="1"/>
            <p:nvPr/>
          </p:nvSpPr>
          <p:spPr>
            <a:xfrm>
              <a:off x="8921975" y="912727"/>
              <a:ext cx="3176905" cy="1015663"/>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000" b="1" noProof="1">
                  <a:solidFill>
                    <a:prstClr val="white"/>
                  </a:solidFill>
                  <a:latin typeface="Calibri" panose="020F0502020204030204"/>
                </a:rPr>
                <a:t>Unlocking Dual-Use Impact</a:t>
              </a:r>
            </a:p>
          </p:txBody>
        </p:sp>
        <p:sp>
          <p:nvSpPr>
            <p:cNvPr id="76" name="TextBox 47">
              <a:extLst>
                <a:ext uri="{FF2B5EF4-FFF2-40B4-BE49-F238E27FC236}">
                  <a16:creationId xmlns:a16="http://schemas.microsoft.com/office/drawing/2014/main" id="{6AD7DCE6-FE94-1B48-E2F3-36549345FAC5}"/>
                </a:ext>
              </a:extLst>
            </p:cNvPr>
            <p:cNvSpPr txBox="1"/>
            <p:nvPr/>
          </p:nvSpPr>
          <p:spPr>
            <a:xfrm>
              <a:off x="8921977" y="1925881"/>
              <a:ext cx="2926080" cy="1277273"/>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100" noProof="1">
                  <a:solidFill>
                    <a:prstClr val="white"/>
                  </a:solidFill>
                  <a:latin typeface="Calibri" panose="020F0502020204030204"/>
                </a:rPr>
                <a:t>FUZE identifies and adapts commercial innovations for military use, enabling companies to expand into defense without losing their core market focus.</a:t>
              </a:r>
            </a:p>
          </p:txBody>
        </p:sp>
      </p:grpSp>
      <p:sp>
        <p:nvSpPr>
          <p:cNvPr id="77" name="TextBox 20">
            <a:extLst>
              <a:ext uri="{FF2B5EF4-FFF2-40B4-BE49-F238E27FC236}">
                <a16:creationId xmlns:a16="http://schemas.microsoft.com/office/drawing/2014/main" id="{90432F3E-808B-ACBD-9F71-766281D62DA6}"/>
              </a:ext>
            </a:extLst>
          </p:cNvPr>
          <p:cNvSpPr txBox="1"/>
          <p:nvPr/>
        </p:nvSpPr>
        <p:spPr>
          <a:xfrm>
            <a:off x="4297846" y="5081617"/>
            <a:ext cx="1541957" cy="646331"/>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b="1" i="1" noProof="1">
                <a:solidFill>
                  <a:srgbClr val="FFFFFF">
                    <a:lumMod val="50000"/>
                  </a:srgbClr>
                </a:solidFill>
                <a:latin typeface="Calibri" panose="020F0502020204030204"/>
              </a:rPr>
              <a:t>Ideal for:</a:t>
            </a:r>
            <a:r>
              <a:rPr lang="en-US" sz="1200" i="1" noProof="1">
                <a:solidFill>
                  <a:srgbClr val="FFFFFF">
                    <a:lumMod val="50000"/>
                  </a:srgbClr>
                </a:solidFill>
                <a:latin typeface="Calibri" panose="020F0502020204030204"/>
              </a:rPr>
              <a:t> </a:t>
            </a:r>
            <a:r>
              <a:rPr lang="en-US" sz="1200" i="1" dirty="0">
                <a:solidFill>
                  <a:srgbClr val="FFFFFF">
                    <a:lumMod val="50000"/>
                  </a:srgbClr>
                </a:solidFill>
                <a:latin typeface="Calibri" panose="020F0502020204030204"/>
              </a:rPr>
              <a:t>Agile developers and rapid prototyping teams</a:t>
            </a:r>
            <a:endParaRPr lang="en-US" sz="1200" i="1" noProof="1">
              <a:solidFill>
                <a:srgbClr val="FFFFFF">
                  <a:lumMod val="50000"/>
                </a:srgbClr>
              </a:solidFill>
              <a:latin typeface="Calibri" panose="020F0502020204030204"/>
            </a:endParaRPr>
          </a:p>
        </p:txBody>
      </p:sp>
      <p:sp>
        <p:nvSpPr>
          <p:cNvPr id="78" name="TextBox 20">
            <a:extLst>
              <a:ext uri="{FF2B5EF4-FFF2-40B4-BE49-F238E27FC236}">
                <a16:creationId xmlns:a16="http://schemas.microsoft.com/office/drawing/2014/main" id="{254D8CC1-CF71-585B-D140-A459AFFAA31E}"/>
              </a:ext>
            </a:extLst>
          </p:cNvPr>
          <p:cNvSpPr txBox="1"/>
          <p:nvPr/>
        </p:nvSpPr>
        <p:spPr>
          <a:xfrm>
            <a:off x="7265690" y="5081617"/>
            <a:ext cx="1541957" cy="830997"/>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b="1" i="1" noProof="1">
                <a:solidFill>
                  <a:srgbClr val="FFFFFF">
                    <a:lumMod val="50000"/>
                  </a:srgbClr>
                </a:solidFill>
                <a:latin typeface="Calibri" panose="020F0502020204030204"/>
              </a:rPr>
              <a:t>Ideal for:</a:t>
            </a:r>
            <a:r>
              <a:rPr lang="en-US" sz="1200" i="1" noProof="1">
                <a:solidFill>
                  <a:srgbClr val="FFFFFF">
                    <a:lumMod val="50000"/>
                  </a:srgbClr>
                </a:solidFill>
                <a:latin typeface="Calibri" panose="020F0502020204030204"/>
              </a:rPr>
              <a:t> </a:t>
            </a:r>
            <a:r>
              <a:rPr lang="en-US" sz="1200" i="1" dirty="0">
                <a:solidFill>
                  <a:srgbClr val="FFFFFF">
                    <a:lumMod val="50000"/>
                  </a:srgbClr>
                </a:solidFill>
                <a:latin typeface="Calibri" panose="020F0502020204030204"/>
              </a:rPr>
              <a:t>Researchers and ventures stuck between R&amp;D and acquisition</a:t>
            </a:r>
            <a:endParaRPr lang="en-US" sz="1200" i="1" noProof="1">
              <a:solidFill>
                <a:srgbClr val="FFFFFF">
                  <a:lumMod val="50000"/>
                </a:srgbClr>
              </a:solidFill>
              <a:latin typeface="Calibri" panose="020F0502020204030204"/>
            </a:endParaRPr>
          </a:p>
        </p:txBody>
      </p:sp>
      <p:sp>
        <p:nvSpPr>
          <p:cNvPr id="79" name="TextBox 20">
            <a:extLst>
              <a:ext uri="{FF2B5EF4-FFF2-40B4-BE49-F238E27FC236}">
                <a16:creationId xmlns:a16="http://schemas.microsoft.com/office/drawing/2014/main" id="{A521D78E-EA76-44BF-E08B-6F0EA8E65FCA}"/>
              </a:ext>
            </a:extLst>
          </p:cNvPr>
          <p:cNvSpPr txBox="1"/>
          <p:nvPr/>
        </p:nvSpPr>
        <p:spPr>
          <a:xfrm>
            <a:off x="10143095" y="5075296"/>
            <a:ext cx="1541957" cy="646331"/>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b="1" i="1" noProof="1">
                <a:solidFill>
                  <a:srgbClr val="FFFFFF">
                    <a:lumMod val="50000"/>
                  </a:srgbClr>
                </a:solidFill>
                <a:latin typeface="Calibri" panose="020F0502020204030204"/>
              </a:rPr>
              <a:t>Ideal for:</a:t>
            </a:r>
            <a:r>
              <a:rPr lang="en-US" sz="1200" i="1" noProof="1">
                <a:solidFill>
                  <a:srgbClr val="FFFFFF">
                    <a:lumMod val="50000"/>
                  </a:srgbClr>
                </a:solidFill>
                <a:latin typeface="Calibri" panose="020F0502020204030204"/>
              </a:rPr>
              <a:t> </a:t>
            </a:r>
            <a:r>
              <a:rPr lang="en-US" sz="1200" i="1" dirty="0">
                <a:solidFill>
                  <a:srgbClr val="FFFFFF">
                    <a:lumMod val="50000"/>
                  </a:srgbClr>
                </a:solidFill>
                <a:latin typeface="Calibri" panose="020F0502020204030204"/>
              </a:rPr>
              <a:t>Commercial tech companies with defense potential</a:t>
            </a:r>
            <a:endParaRPr lang="en-US" sz="1200" i="1" noProof="1">
              <a:solidFill>
                <a:srgbClr val="FFFFFF">
                  <a:lumMod val="50000"/>
                </a:srgbClr>
              </a:solidFill>
              <a:latin typeface="Calibri" panose="020F0502020204030204"/>
            </a:endParaRPr>
          </a:p>
        </p:txBody>
      </p:sp>
    </p:spTree>
    <p:extLst>
      <p:ext uri="{BB962C8B-B14F-4D97-AF65-F5344CB8AC3E}">
        <p14:creationId xmlns:p14="http://schemas.microsoft.com/office/powerpoint/2010/main" val="1305510905"/>
      </p:ext>
    </p:extLst>
  </p:cSld>
  <p:clrMapOvr>
    <a:masterClrMapping/>
  </p:clrMapOvr>
</p:sld>
</file>

<file path=ppt/theme/theme1.xml><?xml version="1.0" encoding="utf-8"?>
<a:theme xmlns:a="http://schemas.openxmlformats.org/drawingml/2006/main" name="5_Office Theme">
  <a:themeElements>
    <a:clrScheme name="Army FUZE">
      <a:dk1>
        <a:srgbClr val="FEFFFF"/>
      </a:dk1>
      <a:lt1>
        <a:srgbClr val="221F20"/>
      </a:lt1>
      <a:dk2>
        <a:srgbClr val="FEFFFF"/>
      </a:dk2>
      <a:lt2>
        <a:srgbClr val="221F20"/>
      </a:lt2>
      <a:accent1>
        <a:srgbClr val="F1F1F1"/>
      </a:accent1>
      <a:accent2>
        <a:srgbClr val="007713"/>
      </a:accent2>
      <a:accent3>
        <a:srgbClr val="FFCC01"/>
      </a:accent3>
      <a:accent4>
        <a:srgbClr val="F7911E"/>
      </a:accent4>
      <a:accent5>
        <a:srgbClr val="C10230"/>
      </a:accent5>
      <a:accent6>
        <a:srgbClr val="0072CE"/>
      </a:accent6>
      <a:hlink>
        <a:srgbClr val="007713"/>
      </a:hlink>
      <a:folHlink>
        <a:srgbClr val="6DA34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Custom 4">
      <a:dk1>
        <a:srgbClr val="000000"/>
      </a:dk1>
      <a:lt1>
        <a:srgbClr val="FFFFFF"/>
      </a:lt1>
      <a:dk2>
        <a:srgbClr val="44546A"/>
      </a:dk2>
      <a:lt2>
        <a:srgbClr val="E7E6E6"/>
      </a:lt2>
      <a:accent1>
        <a:srgbClr val="2C9A41"/>
      </a:accent1>
      <a:accent2>
        <a:srgbClr val="00839B"/>
      </a:accent2>
      <a:accent3>
        <a:srgbClr val="545659"/>
      </a:accent3>
      <a:accent4>
        <a:srgbClr val="FFC000"/>
      </a:accent4>
      <a:accent5>
        <a:srgbClr val="DE6F00"/>
      </a:accent5>
      <a:accent6>
        <a:srgbClr val="00AEA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A11FB5AB80BF34E86870D0CC4328F66" ma:contentTypeVersion="27" ma:contentTypeDescription="Create a new document." ma:contentTypeScope="" ma:versionID="c79f896f9d39755b607b9a068b92fe40">
  <xsd:schema xmlns:xsd="http://www.w3.org/2001/XMLSchema" xmlns:xs="http://www.w3.org/2001/XMLSchema" xmlns:p="http://schemas.microsoft.com/office/2006/metadata/properties" xmlns:ns2="ddaa06e6-80ea-4fe4-84b9-6e5be82af2b7" xmlns:ns3="8f8fd4cd-3e70-4b90-b338-d0c293861a69" targetNamespace="http://schemas.microsoft.com/office/2006/metadata/properties" ma:root="true" ma:fieldsID="4d614e0dc9d620f7ca24429283457cb2" ns2:_="" ns3:_="">
    <xsd:import namespace="ddaa06e6-80ea-4fe4-84b9-6e5be82af2b7"/>
    <xsd:import namespace="8f8fd4cd-3e70-4b90-b338-d0c293861a69"/>
    <xsd:element name="properties">
      <xsd:complexType>
        <xsd:sequence>
          <xsd:element name="documentManagement">
            <xsd:complexType>
              <xsd:all>
                <xsd:element ref="ns2:TaxCatchAll" minOccurs="0"/>
                <xsd:element ref="ns3:lcf76f155ced4ddcb4097134ff3c332f"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a06e6-80ea-4fe4-84b9-6e5be82af2b7"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1056f58c-5d3f-4375-b9ab-b8d2a56f23bf}" ma:internalName="TaxCatchAll" ma:showField="CatchAllData" ma:web="ddaa06e6-80ea-4fe4-84b9-6e5be82af2b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f8fd4cd-3e70-4b90-b338-d0c293861a69" elementFormDefault="qualified">
    <xsd:import namespace="http://schemas.microsoft.com/office/2006/documentManagement/types"/>
    <xsd:import namespace="http://schemas.microsoft.com/office/infopath/2007/PartnerControls"/>
    <xsd:element name="lcf76f155ced4ddcb4097134ff3c332f" ma:index="10" nillable="true" ma:taxonomy="true" ma:internalName="lcf76f155ced4ddcb4097134ff3c332f" ma:taxonomyFieldName="MediaServiceImageTags" ma:displayName="Image Tags" ma:readOnly="false" ma:fieldId="{5cf76f15-5ced-4ddc-b409-7134ff3c332f}" ma:taxonomyMulti="true" ma:sspId="f74fca95-fc27-4d9d-95fe-91d8ae13857c" ma:termSetId="09814cd3-568e-fe90-9814-8d621ff8fb84" ma:anchorId="fba54fb3-c3e1-fe81-a776-ca4b69148c4d" ma:open="true" ma:isKeyword="false">
      <xsd:complexType>
        <xsd:sequence>
          <xsd:element ref="pc:Terms" minOccurs="0" maxOccurs="1"/>
        </xsd:sequence>
      </xsd:complexType>
    </xsd:element>
    <xsd:element name="MediaServiceBillingMetadata" ma:index="11"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daa06e6-80ea-4fe4-84b9-6e5be82af2b7" xsi:nil="true"/>
    <lcf76f155ced4ddcb4097134ff3c332f xmlns="8f8fd4cd-3e70-4b90-b338-d0c293861a6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6A46F4B-A627-4B2B-963F-6F2CBC14C830}">
  <ds:schemaRefs>
    <ds:schemaRef ds:uri="http://schemas.microsoft.com/sharepoint/v3/contenttype/forms"/>
  </ds:schemaRefs>
</ds:datastoreItem>
</file>

<file path=customXml/itemProps2.xml><?xml version="1.0" encoding="utf-8"?>
<ds:datastoreItem xmlns:ds="http://schemas.openxmlformats.org/officeDocument/2006/customXml" ds:itemID="{0CA32EF8-8F99-49F6-8D74-A3F86F0E8669}">
  <ds:schemaRefs>
    <ds:schemaRef ds:uri="8f8fd4cd-3e70-4b90-b338-d0c293861a69"/>
    <ds:schemaRef ds:uri="ddaa06e6-80ea-4fe4-84b9-6e5be82af2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A7D709F-A9DE-4AC2-B528-0F8D54719680}">
  <ds:schemaRefs>
    <ds:schemaRef ds:uri="http://schemas.microsoft.com/office/2006/documentManagement/types"/>
    <ds:schemaRef ds:uri="http://purl.org/dc/dcmitype/"/>
    <ds:schemaRef ds:uri="http://purl.org/dc/terms/"/>
    <ds:schemaRef ds:uri="ddaa06e6-80ea-4fe4-84b9-6e5be82af2b7"/>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8f8fd4cd-3e70-4b90-b338-d0c293861a69"/>
    <ds:schemaRef ds:uri="http://www.w3.org/XML/1998/namespace"/>
  </ds:schemaRefs>
</ds:datastoreItem>
</file>

<file path=docMetadata/LabelInfo.xml><?xml version="1.0" encoding="utf-8"?>
<clbl:labelList xmlns:clbl="http://schemas.microsoft.com/office/2020/mipLabelMetadata">
  <clbl:label id="{3de9faa6-9fe1-49b3-9a08-227a296b54a6}" enabled="1" method="Privileged" siteId="{66d73691-ea97-48b1-95d5-e94f0a46b878}" removed="0"/>
  <clbl:label id="{d5fe813e-0caa-432a-b2ac-d555aa91bd1c}" enabled="0" method="" siteId="{d5fe813e-0caa-432a-b2ac-d555aa91bd1c}" removed="1"/>
</clbl:labelList>
</file>

<file path=docProps/app.xml><?xml version="1.0" encoding="utf-8"?>
<Properties xmlns="http://schemas.openxmlformats.org/officeDocument/2006/extended-properties" xmlns:vt="http://schemas.openxmlformats.org/officeDocument/2006/docPropsVTypes">
  <Template/>
  <TotalTime>65</TotalTime>
  <Words>999</Words>
  <Application>Microsoft Office PowerPoint</Application>
  <PresentationFormat>Widescreen</PresentationFormat>
  <Paragraphs>81</Paragraphs>
  <Slides>7</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7</vt:i4>
      </vt:variant>
    </vt:vector>
  </HeadingPairs>
  <TitlesOfParts>
    <vt:vector size="20" baseType="lpstr">
      <vt:lpstr>Arial</vt:lpstr>
      <vt:lpstr>Arial Black</vt:lpstr>
      <vt:lpstr>Calibri</vt:lpstr>
      <vt:lpstr>Century Gothic</vt:lpstr>
      <vt:lpstr>Corbel</vt:lpstr>
      <vt:lpstr>Helvetica</vt:lpstr>
      <vt:lpstr>Helvetica Neue Thin</vt:lpstr>
      <vt:lpstr>Oswald</vt:lpstr>
      <vt:lpstr>Roboto</vt:lpstr>
      <vt:lpstr>Times</vt:lpstr>
      <vt:lpstr>Wingdings</vt:lpstr>
      <vt:lpstr>5_Office Theme</vt:lpstr>
      <vt:lpstr>4_Office Theme</vt:lpstr>
      <vt:lpstr>Accelerating Autonomy:  Innovation Pathways from Lab to Lethality</vt:lpstr>
      <vt:lpstr>The Urgency of Now</vt:lpstr>
      <vt:lpstr>The Role of Autonomy in Army Modernization</vt:lpstr>
      <vt:lpstr>Army FUZE Portfolio</vt:lpstr>
      <vt:lpstr>FUZE in Action: xTech SBIR Autonomy Competitions</vt:lpstr>
      <vt:lpstr>A Strategic Pipeline for Innovation</vt:lpstr>
      <vt:lpstr>Pathways to Partnership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Aviva [USA]</dc:creator>
  <cp:lastModifiedBy>White, Emily [USA]</cp:lastModifiedBy>
  <cp:revision>5</cp:revision>
  <cp:lastPrinted>2024-09-10T14:20:40Z</cp:lastPrinted>
  <dcterms:created xsi:type="dcterms:W3CDTF">2023-07-09T22:47:40Z</dcterms:created>
  <dcterms:modified xsi:type="dcterms:W3CDTF">2025-09-07T23:10:30Z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0x0101007A11FB5AB80BF34E86870D0CC4328F66</vt:lpwstr>
  </property>
  <property fmtid="{D5CDD505-2E9C-101B-9397-08002B2CF9AE}" pid="3" name="MediaServiceImageTags">
    <vt:lpwstr/>
  </property>
</Properties>
</file>